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docProps/core.xml" ContentType="application/vnd.openxmlformats-package.core-properties+xml"/>
  <Override PartName="/docMetadata/LabelInfo.xml" ContentType="application/vnd.ms-office.classificationlabels+xml"/>
  <Override PartName="/docProps/custom.xml" ContentType="application/vnd.openxmlformats-officedocument.custom-properties+xml"/>
  <Override PartName="/ppt/viewProps.xml" ContentType="application/vnd.openxmlformats-officedocument.presentationml.viewProps+xml"/>
  <Override PartName="/docProps/app.xml" ContentType="application/vnd.openxmlformats-officedocument.extended-properties+xml"/>
  <Override PartName="/ppt/slides/slide2.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5858"/>
    <a:srgbClr val="3B54A6"/>
    <a:srgbClr val="CC4B9B"/>
    <a:srgbClr val="018180"/>
    <a:srgbClr val="A6A1C1"/>
    <a:srgbClr val="F8BCC3"/>
    <a:srgbClr val="AD1677"/>
    <a:srgbClr val="EA0B50"/>
    <a:srgbClr val="000C46"/>
    <a:srgbClr val="000D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65"/>
    <p:restoredTop sz="94675"/>
  </p:normalViewPr>
  <p:slideViewPr>
    <p:cSldViewPr snapToGrid="0" snapToObjects="1">
      <p:cViewPr>
        <p:scale>
          <a:sx n="40" d="100"/>
          <a:sy n="40" d="100"/>
        </p:scale>
        <p:origin x="-176" y="-37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ie McIvor" userId="26bab58a-2b43-4e63-97c6-dc5b0e85470f" providerId="ADAL" clId="{D0BA0A8E-6C5B-482B-A4E6-F5D77A44F88B}"/>
    <pc:docChg chg="modSld">
      <pc:chgData name="Kirstie McIvor" userId="26bab58a-2b43-4e63-97c6-dc5b0e85470f" providerId="ADAL" clId="{D0BA0A8E-6C5B-482B-A4E6-F5D77A44F88B}" dt="2026-08-17T00:25:11.721" v="4" actId="20577"/>
      <pc:docMkLst>
        <pc:docMk/>
      </pc:docMkLst>
      <pc:sldChg chg="modSp mod">
        <pc:chgData name="Kirstie McIvor" userId="26bab58a-2b43-4e63-97c6-dc5b0e85470f" providerId="ADAL" clId="{D0BA0A8E-6C5B-482B-A4E6-F5D77A44F88B}" dt="2026-08-17T00:24:51.865" v="0" actId="20577"/>
        <pc:sldMkLst>
          <pc:docMk/>
          <pc:sldMk cId="1370645165" sldId="256"/>
        </pc:sldMkLst>
        <pc:spChg chg="mod">
          <ac:chgData name="Kirstie McIvor" userId="26bab58a-2b43-4e63-97c6-dc5b0e85470f" providerId="ADAL" clId="{D0BA0A8E-6C5B-482B-A4E6-F5D77A44F88B}" dt="2026-08-17T00:24:51.865" v="0" actId="20577"/>
          <ac:spMkLst>
            <pc:docMk/>
            <pc:sldMk cId="1370645165" sldId="256"/>
            <ac:spMk id="7" creationId="{146248E7-E9CC-234B-8493-37F2A3A2D9E2}"/>
          </ac:spMkLst>
        </pc:spChg>
      </pc:sldChg>
      <pc:sldChg chg="modSp mod">
        <pc:chgData name="Kirstie McIvor" userId="26bab58a-2b43-4e63-97c6-dc5b0e85470f" providerId="ADAL" clId="{D0BA0A8E-6C5B-482B-A4E6-F5D77A44F88B}" dt="2026-08-17T00:24:58.433" v="1" actId="20577"/>
        <pc:sldMkLst>
          <pc:docMk/>
          <pc:sldMk cId="2245427638" sldId="257"/>
        </pc:sldMkLst>
        <pc:spChg chg="mod">
          <ac:chgData name="Kirstie McIvor" userId="26bab58a-2b43-4e63-97c6-dc5b0e85470f" providerId="ADAL" clId="{D0BA0A8E-6C5B-482B-A4E6-F5D77A44F88B}" dt="2026-08-17T00:24:58.433" v="1" actId="20577"/>
          <ac:spMkLst>
            <pc:docMk/>
            <pc:sldMk cId="2245427638" sldId="257"/>
            <ac:spMk id="7" creationId="{4CDDBEE3-BEB3-CBAE-5F14-DDD7867BBB54}"/>
          </ac:spMkLst>
        </pc:spChg>
      </pc:sldChg>
      <pc:sldChg chg="modSp mod">
        <pc:chgData name="Kirstie McIvor" userId="26bab58a-2b43-4e63-97c6-dc5b0e85470f" providerId="ADAL" clId="{D0BA0A8E-6C5B-482B-A4E6-F5D77A44F88B}" dt="2026-08-17T00:25:03.091" v="2" actId="20577"/>
        <pc:sldMkLst>
          <pc:docMk/>
          <pc:sldMk cId="281220182" sldId="258"/>
        </pc:sldMkLst>
        <pc:spChg chg="mod">
          <ac:chgData name="Kirstie McIvor" userId="26bab58a-2b43-4e63-97c6-dc5b0e85470f" providerId="ADAL" clId="{D0BA0A8E-6C5B-482B-A4E6-F5D77A44F88B}" dt="2026-08-17T00:25:03.091" v="2" actId="20577"/>
          <ac:spMkLst>
            <pc:docMk/>
            <pc:sldMk cId="281220182" sldId="258"/>
            <ac:spMk id="7" creationId="{CA02C2D2-F212-B2DA-6C99-9D0C1075FE3B}"/>
          </ac:spMkLst>
        </pc:spChg>
      </pc:sldChg>
      <pc:sldChg chg="modSp mod">
        <pc:chgData name="Kirstie McIvor" userId="26bab58a-2b43-4e63-97c6-dc5b0e85470f" providerId="ADAL" clId="{D0BA0A8E-6C5B-482B-A4E6-F5D77A44F88B}" dt="2026-08-17T00:25:07.168" v="3" actId="20577"/>
        <pc:sldMkLst>
          <pc:docMk/>
          <pc:sldMk cId="311372137" sldId="259"/>
        </pc:sldMkLst>
        <pc:spChg chg="mod">
          <ac:chgData name="Kirstie McIvor" userId="26bab58a-2b43-4e63-97c6-dc5b0e85470f" providerId="ADAL" clId="{D0BA0A8E-6C5B-482B-A4E6-F5D77A44F88B}" dt="2026-08-17T00:25:07.168" v="3" actId="20577"/>
          <ac:spMkLst>
            <pc:docMk/>
            <pc:sldMk cId="311372137" sldId="259"/>
            <ac:spMk id="7" creationId="{A799473E-0F76-D5ED-A8CE-B0444043A3C4}"/>
          </ac:spMkLst>
        </pc:spChg>
      </pc:sldChg>
      <pc:sldChg chg="modSp mod">
        <pc:chgData name="Kirstie McIvor" userId="26bab58a-2b43-4e63-97c6-dc5b0e85470f" providerId="ADAL" clId="{D0BA0A8E-6C5B-482B-A4E6-F5D77A44F88B}" dt="2026-08-17T00:25:11.721" v="4" actId="20577"/>
        <pc:sldMkLst>
          <pc:docMk/>
          <pc:sldMk cId="1288678342" sldId="260"/>
        </pc:sldMkLst>
        <pc:spChg chg="mod">
          <ac:chgData name="Kirstie McIvor" userId="26bab58a-2b43-4e63-97c6-dc5b0e85470f" providerId="ADAL" clId="{D0BA0A8E-6C5B-482B-A4E6-F5D77A44F88B}" dt="2026-08-17T00:25:11.721" v="4" actId="20577"/>
          <ac:spMkLst>
            <pc:docMk/>
            <pc:sldMk cId="1288678342" sldId="260"/>
            <ac:spMk id="7" creationId="{4516A53E-9D59-CC42-BDFA-EE84C044736D}"/>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3BCAEF-7B45-B3BA-7C8C-37B17DEE28AB}"/>
              </a:ext>
            </a:extLst>
          </p:cNvPr>
          <p:cNvSpPr>
            <a:spLocks noGrp="1"/>
          </p:cNvSpPr>
          <p:nvPr>
            <p:ph type="title" hasCustomPrompt="1"/>
          </p:nvPr>
        </p:nvSpPr>
        <p:spPr>
          <a:xfrm>
            <a:off x="1175779" y="7945275"/>
            <a:ext cx="27923657" cy="2071603"/>
          </a:xfrm>
        </p:spPr>
        <p:txBody>
          <a:bodyPr anchor="ctr">
            <a:normAutofit/>
          </a:bodyPr>
          <a:lstStyle>
            <a:lvl1pPr algn="ctr">
              <a:defRPr sz="9600" b="1" i="0">
                <a:solidFill>
                  <a:srgbClr val="018180"/>
                </a:solidFill>
                <a:latin typeface="Lato" panose="020F0502020204030203" pitchFamily="34" charset="0"/>
                <a:cs typeface="Arial" panose="020B0604020202020204" pitchFamily="34" charset="0"/>
              </a:defRPr>
            </a:lvl1pPr>
          </a:lstStyle>
          <a:p>
            <a:r>
              <a:rPr lang="en-US" dirty="0"/>
              <a:t>Title</a:t>
            </a:r>
          </a:p>
        </p:txBody>
      </p:sp>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12910681"/>
            <a:ext cx="27923658" cy="7408817"/>
          </a:xfrm>
          <a:noFill/>
        </p:spPr>
        <p:txBody>
          <a:bodyPr>
            <a:normAutofit/>
          </a:bodyPr>
          <a:lstStyle>
            <a:lvl1pPr>
              <a:defRPr sz="2400" b="0" i="0">
                <a:latin typeface="Lato" panose="020F0502020204030203" pitchFamily="34" charset="0"/>
                <a:cs typeface="Arial" panose="020B0604020202020204" pitchFamily="34" charset="0"/>
              </a:defRPr>
            </a:lvl1pPr>
          </a:lstStyle>
          <a:p>
            <a:pPr lvl="0"/>
            <a:r>
              <a:rPr lang="en-US" dirty="0"/>
              <a:t>Click to edit Master text styles</a:t>
            </a:r>
          </a:p>
        </p:txBody>
      </p:sp>
      <p:sp>
        <p:nvSpPr>
          <p:cNvPr id="9" name="Text Placeholder 10">
            <a:extLst>
              <a:ext uri="{FF2B5EF4-FFF2-40B4-BE49-F238E27FC236}">
                <a16:creationId xmlns:a16="http://schemas.microsoft.com/office/drawing/2014/main" id="{DA961027-51EC-E7F1-432B-F5B2494CA01F}"/>
              </a:ext>
            </a:extLst>
          </p:cNvPr>
          <p:cNvSpPr>
            <a:spLocks noGrp="1"/>
          </p:cNvSpPr>
          <p:nvPr>
            <p:ph type="body" sz="quarter" idx="13" hasCustomPrompt="1"/>
          </p:nvPr>
        </p:nvSpPr>
        <p:spPr>
          <a:xfrm>
            <a:off x="1175777" y="10104359"/>
            <a:ext cx="27923657" cy="1077311"/>
          </a:xfrm>
        </p:spPr>
        <p:txBody>
          <a:bodyPr anchor="ctr">
            <a:normAutofit/>
          </a:bodyPr>
          <a:lstStyle>
            <a:lvl1pPr marL="0" indent="0" algn="ctr">
              <a:buNone/>
              <a:defRPr sz="6000" b="0" i="0">
                <a:solidFill>
                  <a:schemeClr val="tx1"/>
                </a:solidFill>
                <a:latin typeface="Lato" panose="020F0502020204030203" pitchFamily="34" charset="0"/>
                <a:cs typeface="Arial" panose="020B0604020202020204" pitchFamily="34" charset="0"/>
              </a:defRPr>
            </a:lvl1pPr>
          </a:lstStyle>
          <a:p>
            <a:pPr lvl="0"/>
            <a:r>
              <a:rPr lang="en-US" dirty="0"/>
              <a:t>Author</a:t>
            </a:r>
          </a:p>
        </p:txBody>
      </p:sp>
      <p:sp>
        <p:nvSpPr>
          <p:cNvPr id="10" name="Rectangle 9">
            <a:extLst>
              <a:ext uri="{FF2B5EF4-FFF2-40B4-BE49-F238E27FC236}">
                <a16:creationId xmlns:a16="http://schemas.microsoft.com/office/drawing/2014/main" id="{FEC21D7F-A7F8-D6D3-D887-2252CF16AC78}"/>
              </a:ext>
            </a:extLst>
          </p:cNvPr>
          <p:cNvSpPr/>
          <p:nvPr userDrawn="1"/>
        </p:nvSpPr>
        <p:spPr>
          <a:xfrm>
            <a:off x="1175776" y="11605214"/>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612000" rtlCol="0" anchor="ctr" anchorCtr="0"/>
          <a:lstStyle/>
          <a:p>
            <a:pPr algn="l"/>
            <a:endParaRPr lang="en-US" sz="3600" b="1" dirty="0">
              <a:solidFill>
                <a:srgbClr val="A6A1C1"/>
              </a:solidFill>
              <a:highlight>
                <a:srgbClr val="A6A1C1"/>
              </a:highligh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8AFA60-B213-9816-23C2-413763F24CBF}"/>
              </a:ext>
            </a:extLst>
          </p:cNvPr>
          <p:cNvSpPr/>
          <p:nvPr userDrawn="1"/>
        </p:nvSpPr>
        <p:spPr>
          <a:xfrm>
            <a:off x="117577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rgbClr val="A6A1C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6EF85B6-7304-98E0-B578-D310664E279F}"/>
              </a:ext>
            </a:extLst>
          </p:cNvPr>
          <p:cNvSpPr/>
          <p:nvPr userDrawn="1"/>
        </p:nvSpPr>
        <p:spPr>
          <a:xfrm>
            <a:off x="1556233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rgbClr val="A6A1C1"/>
              </a:solidFill>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B15E7E-C419-5755-4D14-3E50308C2E80}"/>
              </a:ext>
            </a:extLst>
          </p:cNvPr>
          <p:cNvSpPr>
            <a:spLocks noGrp="1"/>
          </p:cNvSpPr>
          <p:nvPr>
            <p:ph idx="14"/>
          </p:nvPr>
        </p:nvSpPr>
        <p:spPr>
          <a:xfrm>
            <a:off x="1175775" y="22276666"/>
            <a:ext cx="13607024" cy="7984105"/>
          </a:xfrm>
          <a:noFill/>
        </p:spPr>
        <p:txBody>
          <a:bodyPr>
            <a:normAutofit/>
          </a:bodyPr>
          <a:lstStyle>
            <a:lvl1pPr>
              <a:defRPr sz="2400" b="0" i="0">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5" name="Content Placeholder 2">
            <a:extLst>
              <a:ext uri="{FF2B5EF4-FFF2-40B4-BE49-F238E27FC236}">
                <a16:creationId xmlns:a16="http://schemas.microsoft.com/office/drawing/2014/main" id="{712B7AFA-1D84-FD1C-7C4F-6849731B54BD}"/>
              </a:ext>
            </a:extLst>
          </p:cNvPr>
          <p:cNvSpPr>
            <a:spLocks noGrp="1"/>
          </p:cNvSpPr>
          <p:nvPr>
            <p:ph idx="15"/>
          </p:nvPr>
        </p:nvSpPr>
        <p:spPr>
          <a:xfrm>
            <a:off x="15592815" y="22276666"/>
            <a:ext cx="13506618" cy="7984105"/>
          </a:xfrm>
          <a:noFill/>
        </p:spPr>
        <p:txBody>
          <a:bodyPr>
            <a:normAutofit/>
          </a:bodyPr>
          <a:lstStyle>
            <a:lvl1pPr>
              <a:defRPr sz="2400" b="0" i="0">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6" name="Content Placeholder 2">
            <a:extLst>
              <a:ext uri="{FF2B5EF4-FFF2-40B4-BE49-F238E27FC236}">
                <a16:creationId xmlns:a16="http://schemas.microsoft.com/office/drawing/2014/main" id="{9502AF14-E471-8005-1042-404315D20AF5}"/>
              </a:ext>
            </a:extLst>
          </p:cNvPr>
          <p:cNvSpPr>
            <a:spLocks noGrp="1"/>
          </p:cNvSpPr>
          <p:nvPr>
            <p:ph idx="16"/>
          </p:nvPr>
        </p:nvSpPr>
        <p:spPr>
          <a:xfrm>
            <a:off x="1175775" y="32242101"/>
            <a:ext cx="27923658" cy="6513246"/>
          </a:xfrm>
          <a:noFill/>
        </p:spPr>
        <p:txBody>
          <a:bodyPr>
            <a:normAutofit/>
          </a:bodyPr>
          <a:lstStyle>
            <a:lvl1pPr>
              <a:defRPr sz="2400" b="0" i="0">
                <a:latin typeface="Lato" panose="020F0502020204030203" pitchFamily="34" charset="0"/>
                <a:cs typeface="Arial" panose="020B0604020202020204" pitchFamily="34" charset="0"/>
              </a:defRPr>
            </a:lvl1pPr>
          </a:lstStyle>
          <a:p>
            <a:pPr lvl="0"/>
            <a:r>
              <a:rPr lang="en-US" dirty="0"/>
              <a:t>Click to edit Master text styles</a:t>
            </a:r>
          </a:p>
        </p:txBody>
      </p:sp>
      <p:sp>
        <p:nvSpPr>
          <p:cNvPr id="26" name="Rectangle 25">
            <a:extLst>
              <a:ext uri="{FF2B5EF4-FFF2-40B4-BE49-F238E27FC236}">
                <a16:creationId xmlns:a16="http://schemas.microsoft.com/office/drawing/2014/main" id="{EC90DDF3-CE63-8A66-66E5-A1C91EB87539}"/>
              </a:ext>
            </a:extLst>
          </p:cNvPr>
          <p:cNvSpPr/>
          <p:nvPr userDrawn="1"/>
        </p:nvSpPr>
        <p:spPr>
          <a:xfrm>
            <a:off x="1175776" y="30936633"/>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360000" rtlCol="0" anchor="ctr"/>
          <a:lstStyle/>
          <a:p>
            <a:pPr algn="l"/>
            <a:endParaRPr lang="en-US" sz="4000" b="1" dirty="0">
              <a:solidFill>
                <a:srgbClr val="A6A1C1"/>
              </a:solidFill>
              <a:latin typeface="Arial" panose="020B0604020202020204" pitchFamily="34" charset="0"/>
              <a:cs typeface="Arial" panose="020B0604020202020204" pitchFamily="34" charset="0"/>
            </a:endParaRP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11605491"/>
            <a:ext cx="27922537" cy="1076325"/>
          </a:xfrm>
          <a:solidFill>
            <a:srgbClr val="018180"/>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1" name="Text Placeholder 4">
            <a:extLst>
              <a:ext uri="{FF2B5EF4-FFF2-40B4-BE49-F238E27FC236}">
                <a16:creationId xmlns:a16="http://schemas.microsoft.com/office/drawing/2014/main" id="{1BF316FC-92CD-1BC2-F645-BF5830BBF228}"/>
              </a:ext>
            </a:extLst>
          </p:cNvPr>
          <p:cNvSpPr>
            <a:spLocks noGrp="1"/>
          </p:cNvSpPr>
          <p:nvPr>
            <p:ph type="body" sz="quarter" idx="18"/>
          </p:nvPr>
        </p:nvSpPr>
        <p:spPr>
          <a:xfrm>
            <a:off x="1176338" y="20931770"/>
            <a:ext cx="13606461" cy="1076325"/>
          </a:xfrm>
          <a:solidFill>
            <a:srgbClr val="018180"/>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2" name="Text Placeholder 4">
            <a:extLst>
              <a:ext uri="{FF2B5EF4-FFF2-40B4-BE49-F238E27FC236}">
                <a16:creationId xmlns:a16="http://schemas.microsoft.com/office/drawing/2014/main" id="{B379D3BD-A670-424D-6B61-6ED7F2F6B3F5}"/>
              </a:ext>
            </a:extLst>
          </p:cNvPr>
          <p:cNvSpPr>
            <a:spLocks noGrp="1"/>
          </p:cNvSpPr>
          <p:nvPr>
            <p:ph type="body" sz="quarter" idx="19"/>
          </p:nvPr>
        </p:nvSpPr>
        <p:spPr>
          <a:xfrm>
            <a:off x="15592815" y="20943398"/>
            <a:ext cx="13606461" cy="1076325"/>
          </a:xfrm>
          <a:solidFill>
            <a:srgbClr val="018180"/>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3" name="Text Placeholder 4">
            <a:extLst>
              <a:ext uri="{FF2B5EF4-FFF2-40B4-BE49-F238E27FC236}">
                <a16:creationId xmlns:a16="http://schemas.microsoft.com/office/drawing/2014/main" id="{BEE50A83-8DF2-0B40-1802-D2F2CF4F2661}"/>
              </a:ext>
            </a:extLst>
          </p:cNvPr>
          <p:cNvSpPr>
            <a:spLocks noGrp="1"/>
          </p:cNvSpPr>
          <p:nvPr>
            <p:ph type="body" sz="quarter" idx="20"/>
          </p:nvPr>
        </p:nvSpPr>
        <p:spPr>
          <a:xfrm>
            <a:off x="1176338" y="30896219"/>
            <a:ext cx="27922537" cy="1076325"/>
          </a:xfrm>
          <a:solidFill>
            <a:srgbClr val="018180"/>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367324038"/>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3BCAEF-7B45-B3BA-7C8C-37B17DEE28AB}"/>
              </a:ext>
            </a:extLst>
          </p:cNvPr>
          <p:cNvSpPr>
            <a:spLocks noGrp="1"/>
          </p:cNvSpPr>
          <p:nvPr>
            <p:ph type="title" hasCustomPrompt="1"/>
          </p:nvPr>
        </p:nvSpPr>
        <p:spPr>
          <a:xfrm>
            <a:off x="1175779" y="7945275"/>
            <a:ext cx="27923657" cy="2071603"/>
          </a:xfrm>
        </p:spPr>
        <p:txBody>
          <a:bodyPr anchor="ctr">
            <a:normAutofit/>
          </a:bodyPr>
          <a:lstStyle>
            <a:lvl1pPr algn="ctr">
              <a:defRPr sz="9600" b="1" i="0">
                <a:solidFill>
                  <a:schemeClr val="bg1"/>
                </a:solidFill>
                <a:latin typeface="Lato" panose="020F0502020204030203" pitchFamily="34" charset="0"/>
                <a:cs typeface="Arial" panose="020B0604020202020204" pitchFamily="34" charset="0"/>
              </a:defRPr>
            </a:lvl1pPr>
          </a:lstStyle>
          <a:p>
            <a:r>
              <a:rPr lang="en-US" dirty="0"/>
              <a:t>Title</a:t>
            </a:r>
          </a:p>
        </p:txBody>
      </p:sp>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12910681"/>
            <a:ext cx="27923658" cy="7408817"/>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9" name="Text Placeholder 10">
            <a:extLst>
              <a:ext uri="{FF2B5EF4-FFF2-40B4-BE49-F238E27FC236}">
                <a16:creationId xmlns:a16="http://schemas.microsoft.com/office/drawing/2014/main" id="{DA961027-51EC-E7F1-432B-F5B2494CA01F}"/>
              </a:ext>
            </a:extLst>
          </p:cNvPr>
          <p:cNvSpPr>
            <a:spLocks noGrp="1"/>
          </p:cNvSpPr>
          <p:nvPr>
            <p:ph type="body" sz="quarter" idx="13" hasCustomPrompt="1"/>
          </p:nvPr>
        </p:nvSpPr>
        <p:spPr>
          <a:xfrm>
            <a:off x="1175777" y="10104359"/>
            <a:ext cx="27923657" cy="1077311"/>
          </a:xfrm>
        </p:spPr>
        <p:txBody>
          <a:bodyPr anchor="ctr">
            <a:normAutofit/>
          </a:bodyPr>
          <a:lstStyle>
            <a:lvl1pPr marL="0" indent="0" algn="ctr">
              <a:buNone/>
              <a:defRPr sz="6000" b="0" i="0">
                <a:solidFill>
                  <a:schemeClr val="bg1"/>
                </a:solidFill>
                <a:latin typeface="Lato" panose="020F0502020204030203" pitchFamily="34" charset="0"/>
                <a:cs typeface="Arial" panose="020B0604020202020204" pitchFamily="34" charset="0"/>
              </a:defRPr>
            </a:lvl1pPr>
          </a:lstStyle>
          <a:p>
            <a:pPr lvl="0"/>
            <a:r>
              <a:rPr lang="en-US" dirty="0"/>
              <a:t>Author</a:t>
            </a:r>
          </a:p>
        </p:txBody>
      </p:sp>
      <p:sp>
        <p:nvSpPr>
          <p:cNvPr id="10" name="Rectangle 9">
            <a:extLst>
              <a:ext uri="{FF2B5EF4-FFF2-40B4-BE49-F238E27FC236}">
                <a16:creationId xmlns:a16="http://schemas.microsoft.com/office/drawing/2014/main" id="{FEC21D7F-A7F8-D6D3-D887-2252CF16AC78}"/>
              </a:ext>
            </a:extLst>
          </p:cNvPr>
          <p:cNvSpPr/>
          <p:nvPr userDrawn="1"/>
        </p:nvSpPr>
        <p:spPr>
          <a:xfrm>
            <a:off x="1175776" y="11605214"/>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612000" rtlCol="0" anchor="ctr" anchorCtr="0"/>
          <a:lstStyle/>
          <a:p>
            <a:pPr algn="l"/>
            <a:endParaRPr lang="en-US" sz="3600" b="1" dirty="0">
              <a:solidFill>
                <a:schemeClr val="bg1"/>
              </a:solidFill>
              <a:highlight>
                <a:srgbClr val="A6A1C1"/>
              </a:highligh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8AFA60-B213-9816-23C2-413763F24CBF}"/>
              </a:ext>
            </a:extLst>
          </p:cNvPr>
          <p:cNvSpPr/>
          <p:nvPr userDrawn="1"/>
        </p:nvSpPr>
        <p:spPr>
          <a:xfrm>
            <a:off x="117577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6EF85B6-7304-98E0-B578-D310664E279F}"/>
              </a:ext>
            </a:extLst>
          </p:cNvPr>
          <p:cNvSpPr/>
          <p:nvPr userDrawn="1"/>
        </p:nvSpPr>
        <p:spPr>
          <a:xfrm>
            <a:off x="1556233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B15E7E-C419-5755-4D14-3E50308C2E80}"/>
              </a:ext>
            </a:extLst>
          </p:cNvPr>
          <p:cNvSpPr>
            <a:spLocks noGrp="1"/>
          </p:cNvSpPr>
          <p:nvPr>
            <p:ph idx="14"/>
          </p:nvPr>
        </p:nvSpPr>
        <p:spPr>
          <a:xfrm>
            <a:off x="1175775" y="22276666"/>
            <a:ext cx="13607024"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5" name="Content Placeholder 2">
            <a:extLst>
              <a:ext uri="{FF2B5EF4-FFF2-40B4-BE49-F238E27FC236}">
                <a16:creationId xmlns:a16="http://schemas.microsoft.com/office/drawing/2014/main" id="{712B7AFA-1D84-FD1C-7C4F-6849731B54BD}"/>
              </a:ext>
            </a:extLst>
          </p:cNvPr>
          <p:cNvSpPr>
            <a:spLocks noGrp="1"/>
          </p:cNvSpPr>
          <p:nvPr>
            <p:ph idx="15"/>
          </p:nvPr>
        </p:nvSpPr>
        <p:spPr>
          <a:xfrm>
            <a:off x="15592815" y="22276666"/>
            <a:ext cx="13506618"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6" name="Content Placeholder 2">
            <a:extLst>
              <a:ext uri="{FF2B5EF4-FFF2-40B4-BE49-F238E27FC236}">
                <a16:creationId xmlns:a16="http://schemas.microsoft.com/office/drawing/2014/main" id="{9502AF14-E471-8005-1042-404315D20AF5}"/>
              </a:ext>
            </a:extLst>
          </p:cNvPr>
          <p:cNvSpPr>
            <a:spLocks noGrp="1"/>
          </p:cNvSpPr>
          <p:nvPr>
            <p:ph idx="16"/>
          </p:nvPr>
        </p:nvSpPr>
        <p:spPr>
          <a:xfrm>
            <a:off x="1175775" y="32242101"/>
            <a:ext cx="27923658" cy="6513246"/>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26" name="Rectangle 25">
            <a:extLst>
              <a:ext uri="{FF2B5EF4-FFF2-40B4-BE49-F238E27FC236}">
                <a16:creationId xmlns:a16="http://schemas.microsoft.com/office/drawing/2014/main" id="{EC90DDF3-CE63-8A66-66E5-A1C91EB87539}"/>
              </a:ext>
            </a:extLst>
          </p:cNvPr>
          <p:cNvSpPr/>
          <p:nvPr userDrawn="1"/>
        </p:nvSpPr>
        <p:spPr>
          <a:xfrm>
            <a:off x="1175776" y="30936633"/>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11605491"/>
            <a:ext cx="27922537"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1" name="Text Placeholder 4">
            <a:extLst>
              <a:ext uri="{FF2B5EF4-FFF2-40B4-BE49-F238E27FC236}">
                <a16:creationId xmlns:a16="http://schemas.microsoft.com/office/drawing/2014/main" id="{1BF316FC-92CD-1BC2-F645-BF5830BBF228}"/>
              </a:ext>
            </a:extLst>
          </p:cNvPr>
          <p:cNvSpPr>
            <a:spLocks noGrp="1"/>
          </p:cNvSpPr>
          <p:nvPr>
            <p:ph type="body" sz="quarter" idx="18"/>
          </p:nvPr>
        </p:nvSpPr>
        <p:spPr>
          <a:xfrm>
            <a:off x="1176338" y="20931770"/>
            <a:ext cx="13606461"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2" name="Text Placeholder 4">
            <a:extLst>
              <a:ext uri="{FF2B5EF4-FFF2-40B4-BE49-F238E27FC236}">
                <a16:creationId xmlns:a16="http://schemas.microsoft.com/office/drawing/2014/main" id="{B379D3BD-A670-424D-6B61-6ED7F2F6B3F5}"/>
              </a:ext>
            </a:extLst>
          </p:cNvPr>
          <p:cNvSpPr>
            <a:spLocks noGrp="1"/>
          </p:cNvSpPr>
          <p:nvPr>
            <p:ph type="body" sz="quarter" idx="19"/>
          </p:nvPr>
        </p:nvSpPr>
        <p:spPr>
          <a:xfrm>
            <a:off x="15592815" y="20943398"/>
            <a:ext cx="13606461"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3" name="Text Placeholder 4">
            <a:extLst>
              <a:ext uri="{FF2B5EF4-FFF2-40B4-BE49-F238E27FC236}">
                <a16:creationId xmlns:a16="http://schemas.microsoft.com/office/drawing/2014/main" id="{BEE50A83-8DF2-0B40-1802-D2F2CF4F2661}"/>
              </a:ext>
            </a:extLst>
          </p:cNvPr>
          <p:cNvSpPr>
            <a:spLocks noGrp="1"/>
          </p:cNvSpPr>
          <p:nvPr>
            <p:ph type="body" sz="quarter" idx="20"/>
          </p:nvPr>
        </p:nvSpPr>
        <p:spPr>
          <a:xfrm>
            <a:off x="1176338" y="30896219"/>
            <a:ext cx="27922537"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993588024"/>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3BCAEF-7B45-B3BA-7C8C-37B17DEE28AB}"/>
              </a:ext>
            </a:extLst>
          </p:cNvPr>
          <p:cNvSpPr>
            <a:spLocks noGrp="1"/>
          </p:cNvSpPr>
          <p:nvPr>
            <p:ph type="title" hasCustomPrompt="1"/>
          </p:nvPr>
        </p:nvSpPr>
        <p:spPr>
          <a:xfrm>
            <a:off x="1175779" y="7945275"/>
            <a:ext cx="27923657" cy="2071603"/>
          </a:xfrm>
        </p:spPr>
        <p:txBody>
          <a:bodyPr anchor="ctr">
            <a:normAutofit/>
          </a:bodyPr>
          <a:lstStyle>
            <a:lvl1pPr algn="ctr">
              <a:defRPr sz="9600" b="1" i="0">
                <a:solidFill>
                  <a:schemeClr val="bg1"/>
                </a:solidFill>
                <a:latin typeface="Lato" panose="020F0502020204030203" pitchFamily="34" charset="0"/>
                <a:cs typeface="Arial" panose="020B0604020202020204" pitchFamily="34" charset="0"/>
              </a:defRPr>
            </a:lvl1pPr>
          </a:lstStyle>
          <a:p>
            <a:r>
              <a:rPr lang="en-US" dirty="0"/>
              <a:t>Title</a:t>
            </a:r>
          </a:p>
        </p:txBody>
      </p:sp>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12910681"/>
            <a:ext cx="27923658" cy="7408817"/>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9" name="Text Placeholder 10">
            <a:extLst>
              <a:ext uri="{FF2B5EF4-FFF2-40B4-BE49-F238E27FC236}">
                <a16:creationId xmlns:a16="http://schemas.microsoft.com/office/drawing/2014/main" id="{DA961027-51EC-E7F1-432B-F5B2494CA01F}"/>
              </a:ext>
            </a:extLst>
          </p:cNvPr>
          <p:cNvSpPr>
            <a:spLocks noGrp="1"/>
          </p:cNvSpPr>
          <p:nvPr>
            <p:ph type="body" sz="quarter" idx="13" hasCustomPrompt="1"/>
          </p:nvPr>
        </p:nvSpPr>
        <p:spPr>
          <a:xfrm>
            <a:off x="1175777" y="10104359"/>
            <a:ext cx="27923657" cy="1077311"/>
          </a:xfrm>
        </p:spPr>
        <p:txBody>
          <a:bodyPr anchor="ctr">
            <a:normAutofit/>
          </a:bodyPr>
          <a:lstStyle>
            <a:lvl1pPr marL="0" indent="0" algn="ctr">
              <a:buNone/>
              <a:defRPr sz="6000" b="0" i="0">
                <a:solidFill>
                  <a:schemeClr val="bg1"/>
                </a:solidFill>
                <a:latin typeface="Lato" panose="020F0502020204030203" pitchFamily="34" charset="0"/>
                <a:cs typeface="Arial" panose="020B0604020202020204" pitchFamily="34" charset="0"/>
              </a:defRPr>
            </a:lvl1pPr>
          </a:lstStyle>
          <a:p>
            <a:pPr lvl="0"/>
            <a:r>
              <a:rPr lang="en-US" dirty="0"/>
              <a:t>Author</a:t>
            </a:r>
          </a:p>
        </p:txBody>
      </p:sp>
      <p:sp>
        <p:nvSpPr>
          <p:cNvPr id="10" name="Rectangle 9">
            <a:extLst>
              <a:ext uri="{FF2B5EF4-FFF2-40B4-BE49-F238E27FC236}">
                <a16:creationId xmlns:a16="http://schemas.microsoft.com/office/drawing/2014/main" id="{FEC21D7F-A7F8-D6D3-D887-2252CF16AC78}"/>
              </a:ext>
            </a:extLst>
          </p:cNvPr>
          <p:cNvSpPr/>
          <p:nvPr userDrawn="1"/>
        </p:nvSpPr>
        <p:spPr>
          <a:xfrm>
            <a:off x="1175776" y="11605214"/>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612000" rtlCol="0" anchor="ctr" anchorCtr="0"/>
          <a:lstStyle/>
          <a:p>
            <a:pPr algn="l"/>
            <a:endParaRPr lang="en-US" sz="3600" b="1" dirty="0">
              <a:solidFill>
                <a:schemeClr val="bg1"/>
              </a:solidFill>
              <a:highlight>
                <a:srgbClr val="A6A1C1"/>
              </a:highligh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8AFA60-B213-9816-23C2-413763F24CBF}"/>
              </a:ext>
            </a:extLst>
          </p:cNvPr>
          <p:cNvSpPr/>
          <p:nvPr userDrawn="1"/>
        </p:nvSpPr>
        <p:spPr>
          <a:xfrm>
            <a:off x="117577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6EF85B6-7304-98E0-B578-D310664E279F}"/>
              </a:ext>
            </a:extLst>
          </p:cNvPr>
          <p:cNvSpPr/>
          <p:nvPr userDrawn="1"/>
        </p:nvSpPr>
        <p:spPr>
          <a:xfrm>
            <a:off x="1556233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B15E7E-C419-5755-4D14-3E50308C2E80}"/>
              </a:ext>
            </a:extLst>
          </p:cNvPr>
          <p:cNvSpPr>
            <a:spLocks noGrp="1"/>
          </p:cNvSpPr>
          <p:nvPr>
            <p:ph idx="14"/>
          </p:nvPr>
        </p:nvSpPr>
        <p:spPr>
          <a:xfrm>
            <a:off x="1175775" y="22276666"/>
            <a:ext cx="13607024"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5" name="Content Placeholder 2">
            <a:extLst>
              <a:ext uri="{FF2B5EF4-FFF2-40B4-BE49-F238E27FC236}">
                <a16:creationId xmlns:a16="http://schemas.microsoft.com/office/drawing/2014/main" id="{712B7AFA-1D84-FD1C-7C4F-6849731B54BD}"/>
              </a:ext>
            </a:extLst>
          </p:cNvPr>
          <p:cNvSpPr>
            <a:spLocks noGrp="1"/>
          </p:cNvSpPr>
          <p:nvPr>
            <p:ph idx="15"/>
          </p:nvPr>
        </p:nvSpPr>
        <p:spPr>
          <a:xfrm>
            <a:off x="15592815" y="22276666"/>
            <a:ext cx="13506618"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6" name="Content Placeholder 2">
            <a:extLst>
              <a:ext uri="{FF2B5EF4-FFF2-40B4-BE49-F238E27FC236}">
                <a16:creationId xmlns:a16="http://schemas.microsoft.com/office/drawing/2014/main" id="{9502AF14-E471-8005-1042-404315D20AF5}"/>
              </a:ext>
            </a:extLst>
          </p:cNvPr>
          <p:cNvSpPr>
            <a:spLocks noGrp="1"/>
          </p:cNvSpPr>
          <p:nvPr>
            <p:ph idx="16"/>
          </p:nvPr>
        </p:nvSpPr>
        <p:spPr>
          <a:xfrm>
            <a:off x="1175775" y="32242101"/>
            <a:ext cx="27923658" cy="6513246"/>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26" name="Rectangle 25">
            <a:extLst>
              <a:ext uri="{FF2B5EF4-FFF2-40B4-BE49-F238E27FC236}">
                <a16:creationId xmlns:a16="http://schemas.microsoft.com/office/drawing/2014/main" id="{EC90DDF3-CE63-8A66-66E5-A1C91EB87539}"/>
              </a:ext>
            </a:extLst>
          </p:cNvPr>
          <p:cNvSpPr/>
          <p:nvPr userDrawn="1"/>
        </p:nvSpPr>
        <p:spPr>
          <a:xfrm>
            <a:off x="1175776" y="30936633"/>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11605491"/>
            <a:ext cx="27922537" cy="1076325"/>
          </a:xfrm>
          <a:solidFill>
            <a:srgbClr val="CC4B9B"/>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1" name="Text Placeholder 4">
            <a:extLst>
              <a:ext uri="{FF2B5EF4-FFF2-40B4-BE49-F238E27FC236}">
                <a16:creationId xmlns:a16="http://schemas.microsoft.com/office/drawing/2014/main" id="{1BF316FC-92CD-1BC2-F645-BF5830BBF228}"/>
              </a:ext>
            </a:extLst>
          </p:cNvPr>
          <p:cNvSpPr>
            <a:spLocks noGrp="1"/>
          </p:cNvSpPr>
          <p:nvPr>
            <p:ph type="body" sz="quarter" idx="18"/>
          </p:nvPr>
        </p:nvSpPr>
        <p:spPr>
          <a:xfrm>
            <a:off x="1176338" y="20931770"/>
            <a:ext cx="13606461" cy="1076325"/>
          </a:xfrm>
          <a:solidFill>
            <a:srgbClr val="CC4B9B"/>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2" name="Text Placeholder 4">
            <a:extLst>
              <a:ext uri="{FF2B5EF4-FFF2-40B4-BE49-F238E27FC236}">
                <a16:creationId xmlns:a16="http://schemas.microsoft.com/office/drawing/2014/main" id="{B379D3BD-A670-424D-6B61-6ED7F2F6B3F5}"/>
              </a:ext>
            </a:extLst>
          </p:cNvPr>
          <p:cNvSpPr>
            <a:spLocks noGrp="1"/>
          </p:cNvSpPr>
          <p:nvPr>
            <p:ph type="body" sz="quarter" idx="19"/>
          </p:nvPr>
        </p:nvSpPr>
        <p:spPr>
          <a:xfrm>
            <a:off x="15592815" y="20943398"/>
            <a:ext cx="13606461" cy="1076325"/>
          </a:xfrm>
          <a:solidFill>
            <a:srgbClr val="CC4B9B"/>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3" name="Text Placeholder 4">
            <a:extLst>
              <a:ext uri="{FF2B5EF4-FFF2-40B4-BE49-F238E27FC236}">
                <a16:creationId xmlns:a16="http://schemas.microsoft.com/office/drawing/2014/main" id="{BEE50A83-8DF2-0B40-1802-D2F2CF4F2661}"/>
              </a:ext>
            </a:extLst>
          </p:cNvPr>
          <p:cNvSpPr>
            <a:spLocks noGrp="1"/>
          </p:cNvSpPr>
          <p:nvPr>
            <p:ph type="body" sz="quarter" idx="20"/>
          </p:nvPr>
        </p:nvSpPr>
        <p:spPr>
          <a:xfrm>
            <a:off x="1176338" y="30896219"/>
            <a:ext cx="27922537" cy="1076325"/>
          </a:xfrm>
          <a:solidFill>
            <a:srgbClr val="CC4B9B"/>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220195786"/>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3BCAEF-7B45-B3BA-7C8C-37B17DEE28AB}"/>
              </a:ext>
            </a:extLst>
          </p:cNvPr>
          <p:cNvSpPr>
            <a:spLocks noGrp="1"/>
          </p:cNvSpPr>
          <p:nvPr>
            <p:ph type="title" hasCustomPrompt="1"/>
          </p:nvPr>
        </p:nvSpPr>
        <p:spPr>
          <a:xfrm>
            <a:off x="1175779" y="7945275"/>
            <a:ext cx="27923657" cy="2071603"/>
          </a:xfrm>
        </p:spPr>
        <p:txBody>
          <a:bodyPr anchor="ctr">
            <a:normAutofit/>
          </a:bodyPr>
          <a:lstStyle>
            <a:lvl1pPr algn="ctr">
              <a:defRPr sz="9600" b="1" i="0">
                <a:solidFill>
                  <a:schemeClr val="bg1"/>
                </a:solidFill>
                <a:latin typeface="Lato" panose="020F0502020204030203" pitchFamily="34" charset="0"/>
                <a:cs typeface="Arial" panose="020B0604020202020204" pitchFamily="34" charset="0"/>
              </a:defRPr>
            </a:lvl1pPr>
          </a:lstStyle>
          <a:p>
            <a:r>
              <a:rPr lang="en-US" dirty="0"/>
              <a:t>Title</a:t>
            </a:r>
          </a:p>
        </p:txBody>
      </p:sp>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12910681"/>
            <a:ext cx="27923658" cy="7408817"/>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9" name="Text Placeholder 10">
            <a:extLst>
              <a:ext uri="{FF2B5EF4-FFF2-40B4-BE49-F238E27FC236}">
                <a16:creationId xmlns:a16="http://schemas.microsoft.com/office/drawing/2014/main" id="{DA961027-51EC-E7F1-432B-F5B2494CA01F}"/>
              </a:ext>
            </a:extLst>
          </p:cNvPr>
          <p:cNvSpPr>
            <a:spLocks noGrp="1"/>
          </p:cNvSpPr>
          <p:nvPr>
            <p:ph type="body" sz="quarter" idx="13" hasCustomPrompt="1"/>
          </p:nvPr>
        </p:nvSpPr>
        <p:spPr>
          <a:xfrm>
            <a:off x="1175777" y="10104359"/>
            <a:ext cx="27923657" cy="1077311"/>
          </a:xfrm>
        </p:spPr>
        <p:txBody>
          <a:bodyPr anchor="ctr">
            <a:normAutofit/>
          </a:bodyPr>
          <a:lstStyle>
            <a:lvl1pPr marL="0" indent="0" algn="ctr">
              <a:buNone/>
              <a:defRPr sz="6000" b="0" i="0">
                <a:solidFill>
                  <a:schemeClr val="bg1"/>
                </a:solidFill>
                <a:latin typeface="Lato" panose="020F0502020204030203" pitchFamily="34" charset="0"/>
                <a:cs typeface="Arial" panose="020B0604020202020204" pitchFamily="34" charset="0"/>
              </a:defRPr>
            </a:lvl1pPr>
          </a:lstStyle>
          <a:p>
            <a:pPr lvl="0"/>
            <a:r>
              <a:rPr lang="en-US" dirty="0"/>
              <a:t>Author</a:t>
            </a:r>
          </a:p>
        </p:txBody>
      </p:sp>
      <p:sp>
        <p:nvSpPr>
          <p:cNvPr id="10" name="Rectangle 9">
            <a:extLst>
              <a:ext uri="{FF2B5EF4-FFF2-40B4-BE49-F238E27FC236}">
                <a16:creationId xmlns:a16="http://schemas.microsoft.com/office/drawing/2014/main" id="{FEC21D7F-A7F8-D6D3-D887-2252CF16AC78}"/>
              </a:ext>
            </a:extLst>
          </p:cNvPr>
          <p:cNvSpPr/>
          <p:nvPr userDrawn="1"/>
        </p:nvSpPr>
        <p:spPr>
          <a:xfrm>
            <a:off x="1175776" y="11605214"/>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612000" rtlCol="0" anchor="ctr" anchorCtr="0"/>
          <a:lstStyle/>
          <a:p>
            <a:pPr algn="l"/>
            <a:endParaRPr lang="en-US" sz="3600" b="1" dirty="0">
              <a:solidFill>
                <a:schemeClr val="bg1"/>
              </a:solidFill>
              <a:highlight>
                <a:srgbClr val="A6A1C1"/>
              </a:highligh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8AFA60-B213-9816-23C2-413763F24CBF}"/>
              </a:ext>
            </a:extLst>
          </p:cNvPr>
          <p:cNvSpPr/>
          <p:nvPr userDrawn="1"/>
        </p:nvSpPr>
        <p:spPr>
          <a:xfrm>
            <a:off x="117577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6EF85B6-7304-98E0-B578-D310664E279F}"/>
              </a:ext>
            </a:extLst>
          </p:cNvPr>
          <p:cNvSpPr/>
          <p:nvPr userDrawn="1"/>
        </p:nvSpPr>
        <p:spPr>
          <a:xfrm>
            <a:off x="1556233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B15E7E-C419-5755-4D14-3E50308C2E80}"/>
              </a:ext>
            </a:extLst>
          </p:cNvPr>
          <p:cNvSpPr>
            <a:spLocks noGrp="1"/>
          </p:cNvSpPr>
          <p:nvPr>
            <p:ph idx="14"/>
          </p:nvPr>
        </p:nvSpPr>
        <p:spPr>
          <a:xfrm>
            <a:off x="1175775" y="22276666"/>
            <a:ext cx="13607024"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5" name="Content Placeholder 2">
            <a:extLst>
              <a:ext uri="{FF2B5EF4-FFF2-40B4-BE49-F238E27FC236}">
                <a16:creationId xmlns:a16="http://schemas.microsoft.com/office/drawing/2014/main" id="{712B7AFA-1D84-FD1C-7C4F-6849731B54BD}"/>
              </a:ext>
            </a:extLst>
          </p:cNvPr>
          <p:cNvSpPr>
            <a:spLocks noGrp="1"/>
          </p:cNvSpPr>
          <p:nvPr>
            <p:ph idx="15"/>
          </p:nvPr>
        </p:nvSpPr>
        <p:spPr>
          <a:xfrm>
            <a:off x="15592815" y="22276666"/>
            <a:ext cx="13506618"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6" name="Content Placeholder 2">
            <a:extLst>
              <a:ext uri="{FF2B5EF4-FFF2-40B4-BE49-F238E27FC236}">
                <a16:creationId xmlns:a16="http://schemas.microsoft.com/office/drawing/2014/main" id="{9502AF14-E471-8005-1042-404315D20AF5}"/>
              </a:ext>
            </a:extLst>
          </p:cNvPr>
          <p:cNvSpPr>
            <a:spLocks noGrp="1"/>
          </p:cNvSpPr>
          <p:nvPr>
            <p:ph idx="16"/>
          </p:nvPr>
        </p:nvSpPr>
        <p:spPr>
          <a:xfrm>
            <a:off x="1175775" y="32242101"/>
            <a:ext cx="27923658" cy="6513246"/>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26" name="Rectangle 25">
            <a:extLst>
              <a:ext uri="{FF2B5EF4-FFF2-40B4-BE49-F238E27FC236}">
                <a16:creationId xmlns:a16="http://schemas.microsoft.com/office/drawing/2014/main" id="{EC90DDF3-CE63-8A66-66E5-A1C91EB87539}"/>
              </a:ext>
            </a:extLst>
          </p:cNvPr>
          <p:cNvSpPr/>
          <p:nvPr userDrawn="1"/>
        </p:nvSpPr>
        <p:spPr>
          <a:xfrm>
            <a:off x="1175776" y="30936633"/>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11605491"/>
            <a:ext cx="27922537" cy="1076325"/>
          </a:xfrm>
          <a:solidFill>
            <a:srgbClr val="3B54A6"/>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1" name="Text Placeholder 4">
            <a:extLst>
              <a:ext uri="{FF2B5EF4-FFF2-40B4-BE49-F238E27FC236}">
                <a16:creationId xmlns:a16="http://schemas.microsoft.com/office/drawing/2014/main" id="{1BF316FC-92CD-1BC2-F645-BF5830BBF228}"/>
              </a:ext>
            </a:extLst>
          </p:cNvPr>
          <p:cNvSpPr>
            <a:spLocks noGrp="1"/>
          </p:cNvSpPr>
          <p:nvPr>
            <p:ph type="body" sz="quarter" idx="18"/>
          </p:nvPr>
        </p:nvSpPr>
        <p:spPr>
          <a:xfrm>
            <a:off x="1176338" y="20931770"/>
            <a:ext cx="13606461" cy="1076325"/>
          </a:xfrm>
          <a:solidFill>
            <a:srgbClr val="3B54A6"/>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2" name="Text Placeholder 4">
            <a:extLst>
              <a:ext uri="{FF2B5EF4-FFF2-40B4-BE49-F238E27FC236}">
                <a16:creationId xmlns:a16="http://schemas.microsoft.com/office/drawing/2014/main" id="{B379D3BD-A670-424D-6B61-6ED7F2F6B3F5}"/>
              </a:ext>
            </a:extLst>
          </p:cNvPr>
          <p:cNvSpPr>
            <a:spLocks noGrp="1"/>
          </p:cNvSpPr>
          <p:nvPr>
            <p:ph type="body" sz="quarter" idx="19"/>
          </p:nvPr>
        </p:nvSpPr>
        <p:spPr>
          <a:xfrm>
            <a:off x="15592815" y="20943398"/>
            <a:ext cx="13606461" cy="1076325"/>
          </a:xfrm>
          <a:solidFill>
            <a:srgbClr val="3B54A6"/>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3" name="Text Placeholder 4">
            <a:extLst>
              <a:ext uri="{FF2B5EF4-FFF2-40B4-BE49-F238E27FC236}">
                <a16:creationId xmlns:a16="http://schemas.microsoft.com/office/drawing/2014/main" id="{BEE50A83-8DF2-0B40-1802-D2F2CF4F2661}"/>
              </a:ext>
            </a:extLst>
          </p:cNvPr>
          <p:cNvSpPr>
            <a:spLocks noGrp="1"/>
          </p:cNvSpPr>
          <p:nvPr>
            <p:ph type="body" sz="quarter" idx="20"/>
          </p:nvPr>
        </p:nvSpPr>
        <p:spPr>
          <a:xfrm>
            <a:off x="1176338" y="30896219"/>
            <a:ext cx="27922537" cy="1076325"/>
          </a:xfrm>
          <a:solidFill>
            <a:srgbClr val="3B54A6"/>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49963628"/>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C3BCAEF-7B45-B3BA-7C8C-37B17DEE28AB}"/>
              </a:ext>
            </a:extLst>
          </p:cNvPr>
          <p:cNvSpPr>
            <a:spLocks noGrp="1"/>
          </p:cNvSpPr>
          <p:nvPr>
            <p:ph type="title" hasCustomPrompt="1"/>
          </p:nvPr>
        </p:nvSpPr>
        <p:spPr>
          <a:xfrm>
            <a:off x="1175779" y="7945275"/>
            <a:ext cx="27923657" cy="2071603"/>
          </a:xfrm>
        </p:spPr>
        <p:txBody>
          <a:bodyPr anchor="ctr">
            <a:normAutofit/>
          </a:bodyPr>
          <a:lstStyle>
            <a:lvl1pPr algn="ctr">
              <a:defRPr sz="9600" b="1" i="0">
                <a:solidFill>
                  <a:schemeClr val="bg1"/>
                </a:solidFill>
                <a:latin typeface="Lato" panose="020F0502020204030203" pitchFamily="34" charset="0"/>
                <a:cs typeface="Arial" panose="020B0604020202020204" pitchFamily="34" charset="0"/>
              </a:defRPr>
            </a:lvl1pPr>
          </a:lstStyle>
          <a:p>
            <a:r>
              <a:rPr lang="en-US" dirty="0"/>
              <a:t>Title</a:t>
            </a:r>
          </a:p>
        </p:txBody>
      </p:sp>
      <p:sp>
        <p:nvSpPr>
          <p:cNvPr id="7" name="Content Placeholder 2">
            <a:extLst>
              <a:ext uri="{FF2B5EF4-FFF2-40B4-BE49-F238E27FC236}">
                <a16:creationId xmlns:a16="http://schemas.microsoft.com/office/drawing/2014/main" id="{DD269445-ABAD-0809-F695-135C9D80C988}"/>
              </a:ext>
            </a:extLst>
          </p:cNvPr>
          <p:cNvSpPr>
            <a:spLocks noGrp="1"/>
          </p:cNvSpPr>
          <p:nvPr>
            <p:ph idx="1"/>
          </p:nvPr>
        </p:nvSpPr>
        <p:spPr>
          <a:xfrm>
            <a:off x="1175775" y="12910681"/>
            <a:ext cx="27923658" cy="7408817"/>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9" name="Text Placeholder 10">
            <a:extLst>
              <a:ext uri="{FF2B5EF4-FFF2-40B4-BE49-F238E27FC236}">
                <a16:creationId xmlns:a16="http://schemas.microsoft.com/office/drawing/2014/main" id="{DA961027-51EC-E7F1-432B-F5B2494CA01F}"/>
              </a:ext>
            </a:extLst>
          </p:cNvPr>
          <p:cNvSpPr>
            <a:spLocks noGrp="1"/>
          </p:cNvSpPr>
          <p:nvPr>
            <p:ph type="body" sz="quarter" idx="13" hasCustomPrompt="1"/>
          </p:nvPr>
        </p:nvSpPr>
        <p:spPr>
          <a:xfrm>
            <a:off x="1175777" y="10104359"/>
            <a:ext cx="27923657" cy="1077311"/>
          </a:xfrm>
        </p:spPr>
        <p:txBody>
          <a:bodyPr anchor="ctr">
            <a:normAutofit/>
          </a:bodyPr>
          <a:lstStyle>
            <a:lvl1pPr marL="0" indent="0" algn="ctr">
              <a:buNone/>
              <a:defRPr sz="6000" b="0" i="0">
                <a:solidFill>
                  <a:schemeClr val="bg1"/>
                </a:solidFill>
                <a:latin typeface="Lato" panose="020F0502020204030203" pitchFamily="34" charset="0"/>
                <a:cs typeface="Arial" panose="020B0604020202020204" pitchFamily="34" charset="0"/>
              </a:defRPr>
            </a:lvl1pPr>
          </a:lstStyle>
          <a:p>
            <a:pPr lvl="0"/>
            <a:r>
              <a:rPr lang="en-US" dirty="0"/>
              <a:t>Author</a:t>
            </a:r>
          </a:p>
        </p:txBody>
      </p:sp>
      <p:sp>
        <p:nvSpPr>
          <p:cNvPr id="10" name="Rectangle 9">
            <a:extLst>
              <a:ext uri="{FF2B5EF4-FFF2-40B4-BE49-F238E27FC236}">
                <a16:creationId xmlns:a16="http://schemas.microsoft.com/office/drawing/2014/main" id="{FEC21D7F-A7F8-D6D3-D887-2252CF16AC78}"/>
              </a:ext>
            </a:extLst>
          </p:cNvPr>
          <p:cNvSpPr/>
          <p:nvPr userDrawn="1"/>
        </p:nvSpPr>
        <p:spPr>
          <a:xfrm>
            <a:off x="1175776" y="11605214"/>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612000" rtlCol="0" anchor="ctr" anchorCtr="0"/>
          <a:lstStyle/>
          <a:p>
            <a:pPr algn="l"/>
            <a:endParaRPr lang="en-US" sz="3600" b="1" dirty="0">
              <a:solidFill>
                <a:schemeClr val="bg1"/>
              </a:solidFill>
              <a:highlight>
                <a:srgbClr val="A6A1C1"/>
              </a:highligh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8AFA60-B213-9816-23C2-413763F24CBF}"/>
              </a:ext>
            </a:extLst>
          </p:cNvPr>
          <p:cNvSpPr/>
          <p:nvPr userDrawn="1"/>
        </p:nvSpPr>
        <p:spPr>
          <a:xfrm>
            <a:off x="117577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E6EF85B6-7304-98E0-B578-D310664E279F}"/>
              </a:ext>
            </a:extLst>
          </p:cNvPr>
          <p:cNvSpPr/>
          <p:nvPr userDrawn="1"/>
        </p:nvSpPr>
        <p:spPr>
          <a:xfrm>
            <a:off x="15562337" y="20971199"/>
            <a:ext cx="13607024" cy="1077310"/>
          </a:xfrm>
          <a:prstGeom prst="rect">
            <a:avLst/>
          </a:prstGeom>
          <a:solidFill>
            <a:srgbClr val="A6A1C1"/>
          </a:solidFill>
          <a:ln/>
        </p:spPr>
        <p:style>
          <a:lnRef idx="1">
            <a:schemeClr val="accent6"/>
          </a:lnRef>
          <a:fillRef idx="3">
            <a:schemeClr val="accent6"/>
          </a:fillRef>
          <a:effectRef idx="2">
            <a:schemeClr val="accent6"/>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B15E7E-C419-5755-4D14-3E50308C2E80}"/>
              </a:ext>
            </a:extLst>
          </p:cNvPr>
          <p:cNvSpPr>
            <a:spLocks noGrp="1"/>
          </p:cNvSpPr>
          <p:nvPr>
            <p:ph idx="14"/>
          </p:nvPr>
        </p:nvSpPr>
        <p:spPr>
          <a:xfrm>
            <a:off x="1175775" y="22276666"/>
            <a:ext cx="13607024"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5" name="Content Placeholder 2">
            <a:extLst>
              <a:ext uri="{FF2B5EF4-FFF2-40B4-BE49-F238E27FC236}">
                <a16:creationId xmlns:a16="http://schemas.microsoft.com/office/drawing/2014/main" id="{712B7AFA-1D84-FD1C-7C4F-6849731B54BD}"/>
              </a:ext>
            </a:extLst>
          </p:cNvPr>
          <p:cNvSpPr>
            <a:spLocks noGrp="1"/>
          </p:cNvSpPr>
          <p:nvPr>
            <p:ph idx="15"/>
          </p:nvPr>
        </p:nvSpPr>
        <p:spPr>
          <a:xfrm>
            <a:off x="15592815" y="22276666"/>
            <a:ext cx="13506618" cy="7984105"/>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16" name="Content Placeholder 2">
            <a:extLst>
              <a:ext uri="{FF2B5EF4-FFF2-40B4-BE49-F238E27FC236}">
                <a16:creationId xmlns:a16="http://schemas.microsoft.com/office/drawing/2014/main" id="{9502AF14-E471-8005-1042-404315D20AF5}"/>
              </a:ext>
            </a:extLst>
          </p:cNvPr>
          <p:cNvSpPr>
            <a:spLocks noGrp="1"/>
          </p:cNvSpPr>
          <p:nvPr>
            <p:ph idx="16"/>
          </p:nvPr>
        </p:nvSpPr>
        <p:spPr>
          <a:xfrm>
            <a:off x="1175775" y="32242101"/>
            <a:ext cx="27923658" cy="6513246"/>
          </a:xfrm>
          <a:noFill/>
        </p:spPr>
        <p:txBody>
          <a:bodyPr>
            <a:normAutofit/>
          </a:bodyPr>
          <a:lstStyle>
            <a:lvl1pPr>
              <a:defRPr sz="2400" b="0" i="0">
                <a:solidFill>
                  <a:schemeClr val="bg1"/>
                </a:solidFill>
                <a:latin typeface="Lato" panose="020F0502020204030203" pitchFamily="34" charset="0"/>
                <a:cs typeface="Arial" panose="020B0604020202020204" pitchFamily="34" charset="0"/>
              </a:defRPr>
            </a:lvl1pPr>
          </a:lstStyle>
          <a:p>
            <a:pPr lvl="0"/>
            <a:r>
              <a:rPr lang="en-US" dirty="0"/>
              <a:t>Click to edit Master text styles</a:t>
            </a:r>
          </a:p>
        </p:txBody>
      </p:sp>
      <p:sp>
        <p:nvSpPr>
          <p:cNvPr id="26" name="Rectangle 25">
            <a:extLst>
              <a:ext uri="{FF2B5EF4-FFF2-40B4-BE49-F238E27FC236}">
                <a16:creationId xmlns:a16="http://schemas.microsoft.com/office/drawing/2014/main" id="{EC90DDF3-CE63-8A66-66E5-A1C91EB87539}"/>
              </a:ext>
            </a:extLst>
          </p:cNvPr>
          <p:cNvSpPr/>
          <p:nvPr userDrawn="1"/>
        </p:nvSpPr>
        <p:spPr>
          <a:xfrm>
            <a:off x="1175776" y="30936633"/>
            <a:ext cx="27923657" cy="1077310"/>
          </a:xfrm>
          <a:prstGeom prst="rect">
            <a:avLst/>
          </a:prstGeom>
          <a:solidFill>
            <a:srgbClr val="A6A1C1"/>
          </a:solidFill>
          <a:ln/>
        </p:spPr>
        <p:style>
          <a:lnRef idx="1">
            <a:schemeClr val="accent1"/>
          </a:lnRef>
          <a:fillRef idx="3">
            <a:schemeClr val="accent1"/>
          </a:fillRef>
          <a:effectRef idx="2">
            <a:schemeClr val="accent1"/>
          </a:effectRef>
          <a:fontRef idx="minor">
            <a:schemeClr val="lt1"/>
          </a:fontRef>
        </p:style>
        <p:txBody>
          <a:bodyPr lIns="360000" rtlCol="0" anchor="ctr"/>
          <a:lstStyle/>
          <a:p>
            <a:pPr algn="l"/>
            <a:endParaRPr lang="en-US" sz="4000" b="1" dirty="0">
              <a:solidFill>
                <a:schemeClr val="bg1"/>
              </a:solidFill>
              <a:latin typeface="Arial" panose="020B0604020202020204" pitchFamily="34" charset="0"/>
              <a:cs typeface="Arial" panose="020B0604020202020204" pitchFamily="34" charset="0"/>
            </a:endParaRPr>
          </a:p>
        </p:txBody>
      </p:sp>
      <p:sp>
        <p:nvSpPr>
          <p:cNvPr id="30" name="Text Placeholder 4">
            <a:extLst>
              <a:ext uri="{FF2B5EF4-FFF2-40B4-BE49-F238E27FC236}">
                <a16:creationId xmlns:a16="http://schemas.microsoft.com/office/drawing/2014/main" id="{6B5A0CE1-AB86-8850-6E9C-DC66573FDF2D}"/>
              </a:ext>
            </a:extLst>
          </p:cNvPr>
          <p:cNvSpPr>
            <a:spLocks noGrp="1"/>
          </p:cNvSpPr>
          <p:nvPr>
            <p:ph type="body" sz="quarter" idx="17"/>
          </p:nvPr>
        </p:nvSpPr>
        <p:spPr>
          <a:xfrm>
            <a:off x="1176338" y="11605491"/>
            <a:ext cx="27922537"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1" name="Text Placeholder 4">
            <a:extLst>
              <a:ext uri="{FF2B5EF4-FFF2-40B4-BE49-F238E27FC236}">
                <a16:creationId xmlns:a16="http://schemas.microsoft.com/office/drawing/2014/main" id="{1BF316FC-92CD-1BC2-F645-BF5830BBF228}"/>
              </a:ext>
            </a:extLst>
          </p:cNvPr>
          <p:cNvSpPr>
            <a:spLocks noGrp="1"/>
          </p:cNvSpPr>
          <p:nvPr>
            <p:ph type="body" sz="quarter" idx="18"/>
          </p:nvPr>
        </p:nvSpPr>
        <p:spPr>
          <a:xfrm>
            <a:off x="1176338" y="20931770"/>
            <a:ext cx="13606461"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2" name="Text Placeholder 4">
            <a:extLst>
              <a:ext uri="{FF2B5EF4-FFF2-40B4-BE49-F238E27FC236}">
                <a16:creationId xmlns:a16="http://schemas.microsoft.com/office/drawing/2014/main" id="{B379D3BD-A670-424D-6B61-6ED7F2F6B3F5}"/>
              </a:ext>
            </a:extLst>
          </p:cNvPr>
          <p:cNvSpPr>
            <a:spLocks noGrp="1"/>
          </p:cNvSpPr>
          <p:nvPr>
            <p:ph type="body" sz="quarter" idx="19"/>
          </p:nvPr>
        </p:nvSpPr>
        <p:spPr>
          <a:xfrm>
            <a:off x="15592815" y="20943398"/>
            <a:ext cx="13606461"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3" name="Text Placeholder 4">
            <a:extLst>
              <a:ext uri="{FF2B5EF4-FFF2-40B4-BE49-F238E27FC236}">
                <a16:creationId xmlns:a16="http://schemas.microsoft.com/office/drawing/2014/main" id="{BEE50A83-8DF2-0B40-1802-D2F2CF4F2661}"/>
              </a:ext>
            </a:extLst>
          </p:cNvPr>
          <p:cNvSpPr>
            <a:spLocks noGrp="1"/>
          </p:cNvSpPr>
          <p:nvPr>
            <p:ph type="body" sz="quarter" idx="20"/>
          </p:nvPr>
        </p:nvSpPr>
        <p:spPr>
          <a:xfrm>
            <a:off x="1176338" y="30896219"/>
            <a:ext cx="27922537" cy="1076325"/>
          </a:xfrm>
          <a:solidFill>
            <a:srgbClr val="045858"/>
          </a:solidFill>
        </p:spPr>
        <p:txBody>
          <a:bodyPr lIns="396000" anchor="ctr" anchorCtr="0">
            <a:noAutofit/>
          </a:bodyPr>
          <a:lstStyle>
            <a:lvl1pPr marL="0" indent="0">
              <a:buNone/>
              <a:defRPr sz="4400" b="1" i="0">
                <a:solidFill>
                  <a:schemeClr val="bg1"/>
                </a:solidFill>
                <a:latin typeface="Lato" panose="020F0502020204030203" pitchFamily="34" charset="0"/>
                <a:cs typeface="Arial" panose="020B0604020202020204" pitchFamily="34" charset="0"/>
              </a:defRPr>
            </a:lvl1pPr>
            <a:lvl2pPr marL="1513743" indent="0">
              <a:buNone/>
              <a:defRPr sz="4800">
                <a:latin typeface="Arial" panose="020B0604020202020204" pitchFamily="34" charset="0"/>
                <a:cs typeface="Arial" panose="020B0604020202020204" pitchFamily="34" charset="0"/>
              </a:defRPr>
            </a:lvl2pPr>
            <a:lvl3pPr marL="3027487" indent="0">
              <a:buNone/>
              <a:defRPr sz="4400">
                <a:latin typeface="Arial" panose="020B0604020202020204" pitchFamily="34" charset="0"/>
                <a:cs typeface="Arial" panose="020B0604020202020204" pitchFamily="34" charset="0"/>
              </a:defRPr>
            </a:lvl3pPr>
            <a:lvl4pPr marL="4541230" indent="0">
              <a:buNone/>
              <a:defRPr sz="3600">
                <a:latin typeface="Arial" panose="020B0604020202020204" pitchFamily="34" charset="0"/>
                <a:cs typeface="Arial" panose="020B0604020202020204" pitchFamily="34" charset="0"/>
              </a:defRPr>
            </a:lvl4pPr>
            <a:lvl5pPr marL="6054974" indent="0">
              <a:buNone/>
              <a:defRPr sz="3600">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218937121"/>
      </p:ext>
    </p:extLst>
  </p:cSld>
  <p:clrMapOvr>
    <a:masterClrMapping/>
  </p:clrMapOvr>
  <p:extLst>
    <p:ext uri="{DCECCB84-F9BA-43D5-87BE-67443E8EF086}">
      <p15:sldGuideLst xmlns:p15="http://schemas.microsoft.com/office/powerpoint/2012/main">
        <p15:guide id="1" orient="horz" userDrawn="1">
          <p15:clr>
            <a:srgbClr val="FBAE40"/>
          </p15:clr>
        </p15:guide>
        <p15:guide id="2" pos="9535"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4A78182D-B623-4E4F-BA03-44DFC9DED94C}" type="datetimeFigureOut">
              <a:rPr lang="en-US" smtClean="0"/>
              <a:t>8/17/2026</a:t>
            </a:fld>
            <a:endParaRPr 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8197A403-BDBE-854A-8861-42DAB37B0D5B}" type="slidenum">
              <a:rPr lang="en-US" smtClean="0"/>
              <a:t>‹#›</a:t>
            </a:fld>
            <a:endParaRPr lang="en-US"/>
          </a:p>
        </p:txBody>
      </p:sp>
      <p:sp>
        <p:nvSpPr>
          <p:cNvPr id="8" name="TextBox 7">
            <a:extLst>
              <a:ext uri="{FF2B5EF4-FFF2-40B4-BE49-F238E27FC236}">
                <a16:creationId xmlns:a16="http://schemas.microsoft.com/office/drawing/2014/main" id="{E97D9E95-C210-2BCD-C1D8-9F79D2F7644E}"/>
              </a:ext>
            </a:extLst>
          </p:cNvPr>
          <p:cNvSpPr txBox="1"/>
          <p:nvPr userDrawn="1">
            <p:extLst>
              <p:ext uri="{1162E1C5-73C7-4A58-AE30-91384D911F3F}">
                <p184:classification xmlns:p184="http://schemas.microsoft.com/office/powerpoint/2018/4/main" val="hdr"/>
              </p:ext>
            </p:extLst>
          </p:nvPr>
        </p:nvSpPr>
        <p:spPr>
          <a:xfrm>
            <a:off x="14801025" y="63500"/>
            <a:ext cx="714375" cy="167640"/>
          </a:xfrm>
          <a:prstGeom prst="rect">
            <a:avLst/>
          </a:prstGeom>
        </p:spPr>
        <p:txBody>
          <a:bodyPr horzOverflow="overflow" lIns="0" tIns="0" rIns="0" bIns="0">
            <a:spAutoFit/>
          </a:bodyPr>
          <a:lstStyle/>
          <a:p>
            <a:pPr algn="l"/>
            <a:r>
              <a:rPr lang="en-AU" sz="1100">
                <a:solidFill>
                  <a:srgbClr val="93979B"/>
                </a:solidFill>
                <a:latin typeface="Jost Regular Roman" pitchFamily="2" charset="0"/>
                <a:ea typeface="Jost Regular Roman" pitchFamily="2" charset="0"/>
              </a:rPr>
              <a:t>Internal use</a:t>
            </a:r>
          </a:p>
        </p:txBody>
      </p:sp>
    </p:spTree>
    <p:extLst>
      <p:ext uri="{BB962C8B-B14F-4D97-AF65-F5344CB8AC3E}">
        <p14:creationId xmlns:p14="http://schemas.microsoft.com/office/powerpoint/2010/main" val="3105413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51733-DFA7-29C5-4D92-617C4C9FB2D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146248E7-E9CC-234B-8493-37F2A3A2D9E2}"/>
              </a:ext>
            </a:extLst>
          </p:cNvPr>
          <p:cNvSpPr>
            <a:spLocks noGrp="1"/>
          </p:cNvSpPr>
          <p:nvPr>
            <p:ph idx="1"/>
          </p:nvPr>
        </p:nvSpPr>
        <p:spPr/>
        <p:txBody>
          <a:bodyPr>
            <a:noAutofit/>
          </a:bodyPr>
          <a:lstStyle/>
          <a:p>
            <a:pPr marL="0" indent="0">
              <a:lnSpc>
                <a:spcPct val="100000"/>
              </a:lnSpc>
              <a:spcBef>
                <a:spcPts val="0"/>
              </a:spcBef>
              <a:buNone/>
            </a:pPr>
            <a:r>
              <a:rPr lang="en-US" sz="2400" b="1" dirty="0">
                <a:solidFill>
                  <a:srgbClr val="A6A1C1"/>
                </a:solidFill>
              </a:rPr>
              <a:t>Only 1 slide per e-poster is permitted, multiple slides will not be accepted</a:t>
            </a:r>
            <a:endParaRPr lang="en-US" sz="2400" dirty="0">
              <a:solidFill>
                <a:srgbClr val="A6A1C1"/>
              </a:solidFill>
            </a:endParaRPr>
          </a:p>
          <a:p>
            <a:pPr marL="825500" indent="-317500">
              <a:lnSpc>
                <a:spcPct val="100000"/>
              </a:lnSpc>
              <a:spcBef>
                <a:spcPts val="0"/>
              </a:spcBef>
            </a:pPr>
            <a:r>
              <a:rPr lang="en-US" sz="2400" dirty="0"/>
              <a:t>The layout of this poster is an example for you to follow should you choose to do so. However interactive presenters are free to use the space within this template as they wish</a:t>
            </a:r>
          </a:p>
          <a:p>
            <a:pPr marL="825500" indent="-317500">
              <a:lnSpc>
                <a:spcPct val="100000"/>
              </a:lnSpc>
              <a:spcBef>
                <a:spcPts val="0"/>
              </a:spcBef>
            </a:pPr>
            <a:r>
              <a:rPr lang="en-US" sz="2400" dirty="0"/>
              <a:t>The following items are mandatory and must be included:</a:t>
            </a:r>
          </a:p>
          <a:p>
            <a:pPr marL="2339244" lvl="2" indent="-317500">
              <a:lnSpc>
                <a:spcPct val="100000"/>
              </a:lnSpc>
              <a:spcBef>
                <a:spcPts val="0"/>
              </a:spcBef>
            </a:pPr>
            <a:r>
              <a:rPr lang="en-US" sz="2400" dirty="0"/>
              <a:t>Branding at the top and bottom of the template must remain</a:t>
            </a:r>
          </a:p>
          <a:p>
            <a:pPr marL="2339244" lvl="2" indent="-317500">
              <a:lnSpc>
                <a:spcPct val="100000"/>
              </a:lnSpc>
              <a:spcBef>
                <a:spcPts val="0"/>
              </a:spcBef>
            </a:pPr>
            <a:r>
              <a:rPr lang="en-US" sz="2400" dirty="0"/>
              <a:t>Title of presentation</a:t>
            </a:r>
          </a:p>
          <a:p>
            <a:pPr marL="2339244" lvl="2" indent="-317500">
              <a:lnSpc>
                <a:spcPct val="100000"/>
              </a:lnSpc>
              <a:spcBef>
                <a:spcPts val="0"/>
              </a:spcBef>
            </a:pPr>
            <a:r>
              <a:rPr lang="en-US" sz="2400" dirty="0"/>
              <a:t>Author information</a:t>
            </a:r>
          </a:p>
          <a:p>
            <a:pPr marL="2339244" lvl="2" indent="-317500">
              <a:lnSpc>
                <a:spcPct val="100000"/>
              </a:lnSpc>
              <a:spcBef>
                <a:spcPts val="0"/>
              </a:spcBef>
            </a:pPr>
            <a:r>
              <a:rPr lang="en-US" sz="2400" dirty="0"/>
              <a:t>Submission identifier</a:t>
            </a:r>
          </a:p>
          <a:p>
            <a:pPr marL="825500" indent="-317500">
              <a:lnSpc>
                <a:spcPct val="100000"/>
              </a:lnSpc>
              <a:spcBef>
                <a:spcPts val="0"/>
              </a:spcBef>
            </a:pPr>
            <a:r>
              <a:rPr lang="en-US" sz="2400" dirty="0"/>
              <a:t>This template has been configured to be the correct size for your poster display. The size of the screen you will be presenting on will be 65 inch (portrait style)</a:t>
            </a:r>
          </a:p>
          <a:p>
            <a:pPr marL="825500" indent="-317500">
              <a:lnSpc>
                <a:spcPct val="100000"/>
              </a:lnSpc>
              <a:spcBef>
                <a:spcPts val="0"/>
              </a:spcBef>
            </a:pPr>
            <a:r>
              <a:rPr lang="en-US" sz="2400" dirty="0"/>
              <a:t>Your electronic display should be self explanatory</a:t>
            </a:r>
          </a:p>
          <a:p>
            <a:pPr marL="825500" indent="-317500">
              <a:lnSpc>
                <a:spcPct val="100000"/>
              </a:lnSpc>
              <a:spcBef>
                <a:spcPts val="0"/>
              </a:spcBef>
            </a:pPr>
            <a:r>
              <a:rPr lang="en-US" sz="2400" dirty="0"/>
              <a:t>Do not present too many details on the poster, instead be prepared to discuss points with participants</a:t>
            </a:r>
          </a:p>
          <a:p>
            <a:pPr marL="825500" indent="-317500">
              <a:lnSpc>
                <a:spcPct val="100000"/>
              </a:lnSpc>
              <a:spcBef>
                <a:spcPts val="0"/>
              </a:spcBef>
            </a:pPr>
            <a:r>
              <a:rPr lang="en-US" sz="2400" dirty="0"/>
              <a:t>Posters should include the name and affiliation of the lead author to facilitate identification at the congress</a:t>
            </a:r>
          </a:p>
          <a:p>
            <a:pPr marL="825500" indent="-317500">
              <a:lnSpc>
                <a:spcPct val="100000"/>
              </a:lnSpc>
              <a:spcBef>
                <a:spcPts val="0"/>
              </a:spcBef>
            </a:pPr>
            <a:r>
              <a:rPr lang="en-US" sz="2400" dirty="0"/>
              <a:t>All text, lettering, diagrams and photographs should be large enough to be legible at a distance of 1.5m</a:t>
            </a:r>
          </a:p>
          <a:p>
            <a:pPr marL="825500" indent="-317500">
              <a:lnSpc>
                <a:spcPct val="100000"/>
              </a:lnSpc>
              <a:spcBef>
                <a:spcPts val="0"/>
              </a:spcBef>
            </a:pPr>
            <a:r>
              <a:rPr lang="en-US" sz="2400" dirty="0"/>
              <a:t>Lettering for titles should be 24 point minimum and preferably in Arial font</a:t>
            </a:r>
          </a:p>
          <a:p>
            <a:pPr marL="825500" indent="-317500">
              <a:lnSpc>
                <a:spcPct val="100000"/>
              </a:lnSpc>
              <a:spcBef>
                <a:spcPts val="0"/>
              </a:spcBef>
            </a:pPr>
            <a:r>
              <a:rPr lang="en-US" sz="2400" dirty="0"/>
              <a:t>The use of figures and charts is suggested, avoiding excessive text</a:t>
            </a:r>
          </a:p>
          <a:p>
            <a:pPr marL="825500" indent="-317500">
              <a:lnSpc>
                <a:spcPct val="100000"/>
              </a:lnSpc>
              <a:spcBef>
                <a:spcPts val="0"/>
              </a:spcBef>
            </a:pPr>
            <a:r>
              <a:rPr lang="en-US" sz="2400" dirty="0"/>
              <a:t>Text appearing on the poster is to be written in English</a:t>
            </a:r>
          </a:p>
          <a:p>
            <a:pPr marL="825500" indent="-317500">
              <a:lnSpc>
                <a:spcPct val="100000"/>
              </a:lnSpc>
              <a:spcBef>
                <a:spcPts val="0"/>
              </a:spcBef>
            </a:pPr>
            <a:r>
              <a:rPr lang="en-US" sz="2400" dirty="0"/>
              <a:t>Only 1 slide per submission is permitted</a:t>
            </a:r>
          </a:p>
          <a:p>
            <a:pPr marL="825500" indent="-317500">
              <a:lnSpc>
                <a:spcPct val="100000"/>
              </a:lnSpc>
              <a:spcBef>
                <a:spcPts val="0"/>
              </a:spcBef>
            </a:pPr>
            <a:r>
              <a:rPr lang="en-US" sz="2400" dirty="0"/>
              <a:t>Aim to put across a simple message in an eye-catching manner</a:t>
            </a:r>
          </a:p>
          <a:p>
            <a:pPr marL="0" indent="0">
              <a:lnSpc>
                <a:spcPct val="100000"/>
              </a:lnSpc>
              <a:spcBef>
                <a:spcPts val="0"/>
              </a:spcBef>
              <a:buNone/>
            </a:pPr>
            <a:endParaRPr lang="en-US" sz="2400" i="1" dirty="0"/>
          </a:p>
          <a:p>
            <a:pPr marL="0" indent="0">
              <a:lnSpc>
                <a:spcPct val="100000"/>
              </a:lnSpc>
              <a:spcBef>
                <a:spcPts val="0"/>
              </a:spcBef>
              <a:buNone/>
            </a:pPr>
            <a:r>
              <a:rPr lang="en-US" sz="2400" i="1" dirty="0"/>
              <a:t>**Screens are not interactive and e-poster presenters will not have the ability to use “touch screen” or mouse/clicker functions</a:t>
            </a:r>
          </a:p>
          <a:p>
            <a:pPr marL="0">
              <a:lnSpc>
                <a:spcPct val="100000"/>
              </a:lnSpc>
              <a:spcBef>
                <a:spcPts val="0"/>
              </a:spcBef>
            </a:pPr>
            <a:endParaRPr lang="en-US" sz="2000" dirty="0"/>
          </a:p>
        </p:txBody>
      </p:sp>
      <p:sp>
        <p:nvSpPr>
          <p:cNvPr id="14" name="Text Placeholder 13">
            <a:extLst>
              <a:ext uri="{FF2B5EF4-FFF2-40B4-BE49-F238E27FC236}">
                <a16:creationId xmlns:a16="http://schemas.microsoft.com/office/drawing/2014/main" id="{21F4A481-0BB2-5E43-890D-700E152492FD}"/>
              </a:ext>
            </a:extLst>
          </p:cNvPr>
          <p:cNvSpPr>
            <a:spLocks noGrp="1"/>
          </p:cNvSpPr>
          <p:nvPr>
            <p:ph type="body" sz="quarter" idx="13"/>
          </p:nvPr>
        </p:nvSpPr>
        <p:spPr/>
        <p:txBody>
          <a:bodyPr>
            <a:normAutofit/>
          </a:bodyPr>
          <a:lstStyle/>
          <a:p>
            <a:r>
              <a:rPr lang="en-US" dirty="0">
                <a:latin typeface="Univia Pro Regular" pitchFamily="2" charset="77"/>
              </a:rPr>
              <a:t>Heading</a:t>
            </a:r>
          </a:p>
        </p:txBody>
      </p:sp>
      <p:sp>
        <p:nvSpPr>
          <p:cNvPr id="4" name="Content Placeholder 3">
            <a:extLst>
              <a:ext uri="{FF2B5EF4-FFF2-40B4-BE49-F238E27FC236}">
                <a16:creationId xmlns:a16="http://schemas.microsoft.com/office/drawing/2014/main" id="{8F3C2EF2-5A19-3049-867C-DF5BFB191F79}"/>
              </a:ext>
            </a:extLst>
          </p:cNvPr>
          <p:cNvSpPr>
            <a:spLocks noGrp="1"/>
          </p:cNvSpPr>
          <p:nvPr>
            <p:ph idx="14"/>
          </p:nvPr>
        </p:nvSpPr>
        <p:spPr/>
        <p:txBody>
          <a:bodyPr/>
          <a:lstStyle/>
          <a:p>
            <a:endParaRPr lang="en-US"/>
          </a:p>
        </p:txBody>
      </p:sp>
      <p:sp>
        <p:nvSpPr>
          <p:cNvPr id="5" name="Content Placeholder 4">
            <a:extLst>
              <a:ext uri="{FF2B5EF4-FFF2-40B4-BE49-F238E27FC236}">
                <a16:creationId xmlns:a16="http://schemas.microsoft.com/office/drawing/2014/main" id="{B3FFCCF1-2B61-D50F-B4A5-17127AA7EAFC}"/>
              </a:ext>
            </a:extLst>
          </p:cNvPr>
          <p:cNvSpPr>
            <a:spLocks noGrp="1"/>
          </p:cNvSpPr>
          <p:nvPr>
            <p:ph idx="15"/>
          </p:nvPr>
        </p:nvSpPr>
        <p:spPr/>
        <p:txBody>
          <a:bodyPr/>
          <a:lstStyle/>
          <a:p>
            <a:endParaRPr lang="en-US"/>
          </a:p>
        </p:txBody>
      </p:sp>
      <p:sp>
        <p:nvSpPr>
          <p:cNvPr id="11" name="Content Placeholder 10">
            <a:extLst>
              <a:ext uri="{FF2B5EF4-FFF2-40B4-BE49-F238E27FC236}">
                <a16:creationId xmlns:a16="http://schemas.microsoft.com/office/drawing/2014/main" id="{11C709B5-1297-E147-2C19-949690EEAC89}"/>
              </a:ext>
            </a:extLst>
          </p:cNvPr>
          <p:cNvSpPr>
            <a:spLocks noGrp="1"/>
          </p:cNvSpPr>
          <p:nvPr>
            <p:ph idx="16"/>
          </p:nvPr>
        </p:nvSpPr>
        <p:spPr/>
        <p:txBody>
          <a:bodyPr/>
          <a:lstStyle/>
          <a:p>
            <a:endParaRPr lang="en-US"/>
          </a:p>
        </p:txBody>
      </p:sp>
      <p:sp>
        <p:nvSpPr>
          <p:cNvPr id="15" name="Text Placeholder 14">
            <a:extLst>
              <a:ext uri="{FF2B5EF4-FFF2-40B4-BE49-F238E27FC236}">
                <a16:creationId xmlns:a16="http://schemas.microsoft.com/office/drawing/2014/main" id="{20B679F5-1941-D146-B903-84E273EA0212}"/>
              </a:ext>
            </a:extLst>
          </p:cNvPr>
          <p:cNvSpPr>
            <a:spLocks noGrp="1"/>
          </p:cNvSpPr>
          <p:nvPr>
            <p:ph type="body" sz="quarter" idx="17"/>
          </p:nvPr>
        </p:nvSpPr>
        <p:spPr/>
        <p:txBody>
          <a:bodyPr>
            <a:normAutofit/>
          </a:bodyPr>
          <a:lstStyle/>
          <a:p>
            <a:r>
              <a:rPr lang="en-US" dirty="0"/>
              <a:t>Heading</a:t>
            </a:r>
          </a:p>
        </p:txBody>
      </p:sp>
      <p:sp>
        <p:nvSpPr>
          <p:cNvPr id="16" name="Text Placeholder 15">
            <a:extLst>
              <a:ext uri="{FF2B5EF4-FFF2-40B4-BE49-F238E27FC236}">
                <a16:creationId xmlns:a16="http://schemas.microsoft.com/office/drawing/2014/main" id="{73AE62A0-6857-4D46-B47C-B511D7AAB5B9}"/>
              </a:ext>
            </a:extLst>
          </p:cNvPr>
          <p:cNvSpPr>
            <a:spLocks noGrp="1"/>
          </p:cNvSpPr>
          <p:nvPr>
            <p:ph type="body" sz="quarter" idx="18"/>
          </p:nvPr>
        </p:nvSpPr>
        <p:spPr/>
        <p:txBody>
          <a:bodyPr>
            <a:normAutofit/>
          </a:bodyPr>
          <a:lstStyle/>
          <a:p>
            <a:r>
              <a:rPr lang="en-US" dirty="0"/>
              <a:t>Heading</a:t>
            </a:r>
          </a:p>
        </p:txBody>
      </p:sp>
      <p:sp>
        <p:nvSpPr>
          <p:cNvPr id="17" name="Text Placeholder 16">
            <a:extLst>
              <a:ext uri="{FF2B5EF4-FFF2-40B4-BE49-F238E27FC236}">
                <a16:creationId xmlns:a16="http://schemas.microsoft.com/office/drawing/2014/main" id="{6423D1A8-919F-894F-9707-FE2D323CD8DA}"/>
              </a:ext>
            </a:extLst>
          </p:cNvPr>
          <p:cNvSpPr>
            <a:spLocks noGrp="1"/>
          </p:cNvSpPr>
          <p:nvPr>
            <p:ph type="body" sz="quarter" idx="19"/>
          </p:nvPr>
        </p:nvSpPr>
        <p:spPr/>
        <p:txBody>
          <a:bodyPr>
            <a:normAutofit/>
          </a:bodyPr>
          <a:lstStyle/>
          <a:p>
            <a:r>
              <a:rPr lang="en-US" dirty="0"/>
              <a:t>Heading</a:t>
            </a:r>
          </a:p>
        </p:txBody>
      </p:sp>
      <p:sp>
        <p:nvSpPr>
          <p:cNvPr id="12" name="Text Placeholder 11">
            <a:extLst>
              <a:ext uri="{FF2B5EF4-FFF2-40B4-BE49-F238E27FC236}">
                <a16:creationId xmlns:a16="http://schemas.microsoft.com/office/drawing/2014/main" id="{27E510DC-301E-013C-79D6-975857E9EC8C}"/>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1370645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18519-3E0F-87D3-76EF-F354EDCA9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F68E6-A995-9BAB-B615-1E3A47B8C021}"/>
              </a:ext>
            </a:extLst>
          </p:cNvPr>
          <p:cNvSpPr>
            <a:spLocks noGrp="1"/>
          </p:cNvSpPr>
          <p:nvPr>
            <p:ph type="title"/>
          </p:nvPr>
        </p:nvSpPr>
        <p:spPr/>
        <p:txBody>
          <a:bodyPr/>
          <a:lstStyle/>
          <a:p>
            <a:endParaRPr lang="en-PH"/>
          </a:p>
        </p:txBody>
      </p:sp>
      <p:sp>
        <p:nvSpPr>
          <p:cNvPr id="7" name="Content Placeholder 6">
            <a:extLst>
              <a:ext uri="{FF2B5EF4-FFF2-40B4-BE49-F238E27FC236}">
                <a16:creationId xmlns:a16="http://schemas.microsoft.com/office/drawing/2014/main" id="{4CDDBEE3-BEB3-CBAE-5F14-DDD7867BBB54}"/>
              </a:ext>
            </a:extLst>
          </p:cNvPr>
          <p:cNvSpPr>
            <a:spLocks noGrp="1"/>
          </p:cNvSpPr>
          <p:nvPr>
            <p:ph idx="1"/>
          </p:nvPr>
        </p:nvSpPr>
        <p:spPr/>
        <p:txBody>
          <a:bodyPr>
            <a:noAutofit/>
          </a:bodyPr>
          <a:lstStyle/>
          <a:p>
            <a:pPr marL="0" indent="0">
              <a:lnSpc>
                <a:spcPct val="100000"/>
              </a:lnSpc>
              <a:spcBef>
                <a:spcPts val="0"/>
              </a:spcBef>
              <a:buNone/>
            </a:pPr>
            <a:r>
              <a:rPr lang="en-US" sz="2400" b="1" dirty="0">
                <a:solidFill>
                  <a:srgbClr val="A6A1C1"/>
                </a:solidFill>
              </a:rPr>
              <a:t>Only 1 slide per e-poster is permitted, multiple slides will not be accepted</a:t>
            </a:r>
            <a:endParaRPr lang="en-US" sz="2400" dirty="0">
              <a:solidFill>
                <a:srgbClr val="A6A1C1"/>
              </a:solidFill>
            </a:endParaRPr>
          </a:p>
          <a:p>
            <a:pPr marL="825500" indent="-317500">
              <a:lnSpc>
                <a:spcPct val="100000"/>
              </a:lnSpc>
              <a:spcBef>
                <a:spcPts val="0"/>
              </a:spcBef>
            </a:pPr>
            <a:r>
              <a:rPr lang="en-US" sz="2400" dirty="0"/>
              <a:t>The layout of this poster is an example for you to follow should you choose to do so. However interactive presenters are free to use the space within this template as they wish</a:t>
            </a:r>
          </a:p>
          <a:p>
            <a:pPr marL="825500" indent="-317500">
              <a:lnSpc>
                <a:spcPct val="100000"/>
              </a:lnSpc>
              <a:spcBef>
                <a:spcPts val="0"/>
              </a:spcBef>
            </a:pPr>
            <a:r>
              <a:rPr lang="en-US" sz="2400" dirty="0"/>
              <a:t>The following items are mandatory and must be included:</a:t>
            </a:r>
          </a:p>
          <a:p>
            <a:pPr marL="2339244" lvl="2" indent="-317500">
              <a:lnSpc>
                <a:spcPct val="100000"/>
              </a:lnSpc>
              <a:spcBef>
                <a:spcPts val="0"/>
              </a:spcBef>
            </a:pPr>
            <a:r>
              <a:rPr lang="en-US" sz="2400" dirty="0"/>
              <a:t>Branding at the top and bottom of the template must remain</a:t>
            </a:r>
          </a:p>
          <a:p>
            <a:pPr marL="2339244" lvl="2" indent="-317500">
              <a:lnSpc>
                <a:spcPct val="100000"/>
              </a:lnSpc>
              <a:spcBef>
                <a:spcPts val="0"/>
              </a:spcBef>
            </a:pPr>
            <a:r>
              <a:rPr lang="en-US" sz="2400" dirty="0"/>
              <a:t>Title of presentation</a:t>
            </a:r>
          </a:p>
          <a:p>
            <a:pPr marL="2339244" lvl="2" indent="-317500">
              <a:lnSpc>
                <a:spcPct val="100000"/>
              </a:lnSpc>
              <a:spcBef>
                <a:spcPts val="0"/>
              </a:spcBef>
            </a:pPr>
            <a:r>
              <a:rPr lang="en-US" sz="2400" dirty="0"/>
              <a:t>Author information</a:t>
            </a:r>
          </a:p>
          <a:p>
            <a:pPr marL="2339244" lvl="2" indent="-317500">
              <a:lnSpc>
                <a:spcPct val="100000"/>
              </a:lnSpc>
              <a:spcBef>
                <a:spcPts val="0"/>
              </a:spcBef>
            </a:pPr>
            <a:r>
              <a:rPr lang="en-US" sz="2400" dirty="0"/>
              <a:t>Submission identifier</a:t>
            </a:r>
          </a:p>
          <a:p>
            <a:pPr marL="825500" indent="-317500">
              <a:lnSpc>
                <a:spcPct val="100000"/>
              </a:lnSpc>
              <a:spcBef>
                <a:spcPts val="0"/>
              </a:spcBef>
            </a:pPr>
            <a:r>
              <a:rPr lang="en-US" sz="2400" dirty="0"/>
              <a:t>This template has been configured to be the correct size for your poster display. The size of the screen you will be presenting on will be 65 inch (portrait style)</a:t>
            </a:r>
          </a:p>
          <a:p>
            <a:pPr marL="825500" indent="-317500">
              <a:lnSpc>
                <a:spcPct val="100000"/>
              </a:lnSpc>
              <a:spcBef>
                <a:spcPts val="0"/>
              </a:spcBef>
            </a:pPr>
            <a:r>
              <a:rPr lang="en-US" sz="2400" dirty="0"/>
              <a:t>Your electronic display should be self explanatory</a:t>
            </a:r>
          </a:p>
          <a:p>
            <a:pPr marL="825500" indent="-317500">
              <a:lnSpc>
                <a:spcPct val="100000"/>
              </a:lnSpc>
              <a:spcBef>
                <a:spcPts val="0"/>
              </a:spcBef>
            </a:pPr>
            <a:r>
              <a:rPr lang="en-US" sz="2400" dirty="0"/>
              <a:t>Do not present too many details on the poster, instead be prepared to discuss points with participants</a:t>
            </a:r>
          </a:p>
          <a:p>
            <a:pPr marL="825500" indent="-317500">
              <a:lnSpc>
                <a:spcPct val="100000"/>
              </a:lnSpc>
              <a:spcBef>
                <a:spcPts val="0"/>
              </a:spcBef>
            </a:pPr>
            <a:r>
              <a:rPr lang="en-US" sz="2400" dirty="0"/>
              <a:t>Posters should include the name and affiliation of the lead author to facilitate identification at the congress</a:t>
            </a:r>
          </a:p>
          <a:p>
            <a:pPr marL="825500" indent="-317500">
              <a:lnSpc>
                <a:spcPct val="100000"/>
              </a:lnSpc>
              <a:spcBef>
                <a:spcPts val="0"/>
              </a:spcBef>
            </a:pPr>
            <a:r>
              <a:rPr lang="en-US" sz="2400" dirty="0"/>
              <a:t>All text, lettering, diagrams and photographs should be large enough to be legible at a distance of 1.5m</a:t>
            </a:r>
          </a:p>
          <a:p>
            <a:pPr marL="825500" indent="-317500">
              <a:lnSpc>
                <a:spcPct val="100000"/>
              </a:lnSpc>
              <a:spcBef>
                <a:spcPts val="0"/>
              </a:spcBef>
            </a:pPr>
            <a:r>
              <a:rPr lang="en-US" sz="2400" dirty="0"/>
              <a:t>Lettering for titles should be 24 point minimum and preferably in Arial font</a:t>
            </a:r>
          </a:p>
          <a:p>
            <a:pPr marL="825500" indent="-317500">
              <a:lnSpc>
                <a:spcPct val="100000"/>
              </a:lnSpc>
              <a:spcBef>
                <a:spcPts val="0"/>
              </a:spcBef>
            </a:pPr>
            <a:r>
              <a:rPr lang="en-US" sz="2400" dirty="0"/>
              <a:t>The use of figures and charts is suggested, avoiding excessive text</a:t>
            </a:r>
          </a:p>
          <a:p>
            <a:pPr marL="825500" indent="-317500">
              <a:lnSpc>
                <a:spcPct val="100000"/>
              </a:lnSpc>
              <a:spcBef>
                <a:spcPts val="0"/>
              </a:spcBef>
            </a:pPr>
            <a:r>
              <a:rPr lang="en-US" sz="2400" dirty="0"/>
              <a:t>Text appearing on the poster is to be written in English</a:t>
            </a:r>
          </a:p>
          <a:p>
            <a:pPr marL="825500" indent="-317500">
              <a:lnSpc>
                <a:spcPct val="100000"/>
              </a:lnSpc>
              <a:spcBef>
                <a:spcPts val="0"/>
              </a:spcBef>
            </a:pPr>
            <a:r>
              <a:rPr lang="en-US" sz="2400" dirty="0"/>
              <a:t>Only 1 slide per submission is permitted</a:t>
            </a:r>
          </a:p>
          <a:p>
            <a:pPr marL="825500" indent="-317500">
              <a:lnSpc>
                <a:spcPct val="100000"/>
              </a:lnSpc>
              <a:spcBef>
                <a:spcPts val="0"/>
              </a:spcBef>
            </a:pPr>
            <a:r>
              <a:rPr lang="en-US" sz="2400" dirty="0"/>
              <a:t>Aim to put across a simple message in an eye-catching manner</a:t>
            </a:r>
          </a:p>
          <a:p>
            <a:pPr marL="0" indent="0">
              <a:lnSpc>
                <a:spcPct val="100000"/>
              </a:lnSpc>
              <a:spcBef>
                <a:spcPts val="0"/>
              </a:spcBef>
              <a:buNone/>
            </a:pPr>
            <a:endParaRPr lang="en-US" sz="2400" i="1" dirty="0"/>
          </a:p>
          <a:p>
            <a:pPr marL="0" indent="0">
              <a:lnSpc>
                <a:spcPct val="100000"/>
              </a:lnSpc>
              <a:spcBef>
                <a:spcPts val="0"/>
              </a:spcBef>
              <a:buNone/>
            </a:pPr>
            <a:r>
              <a:rPr lang="en-US" sz="2400" i="1" dirty="0"/>
              <a:t>**Screens are not interactive and e-poster presenters will not have the ability to use “touch screen” or mouse/clicker functions</a:t>
            </a:r>
          </a:p>
          <a:p>
            <a:pPr marL="0">
              <a:lnSpc>
                <a:spcPct val="100000"/>
              </a:lnSpc>
              <a:spcBef>
                <a:spcPts val="0"/>
              </a:spcBef>
            </a:pPr>
            <a:endParaRPr lang="en-US" sz="2000" dirty="0"/>
          </a:p>
        </p:txBody>
      </p:sp>
      <p:sp>
        <p:nvSpPr>
          <p:cNvPr id="14" name="Text Placeholder 13">
            <a:extLst>
              <a:ext uri="{FF2B5EF4-FFF2-40B4-BE49-F238E27FC236}">
                <a16:creationId xmlns:a16="http://schemas.microsoft.com/office/drawing/2014/main" id="{852B79B3-2C6A-9283-4E48-3AB033A1DD16}"/>
              </a:ext>
            </a:extLst>
          </p:cNvPr>
          <p:cNvSpPr>
            <a:spLocks noGrp="1"/>
          </p:cNvSpPr>
          <p:nvPr>
            <p:ph type="body" sz="quarter" idx="13"/>
          </p:nvPr>
        </p:nvSpPr>
        <p:spPr/>
        <p:txBody>
          <a:bodyPr>
            <a:normAutofit/>
          </a:bodyPr>
          <a:lstStyle/>
          <a:p>
            <a:r>
              <a:rPr lang="en-US" dirty="0">
                <a:latin typeface="Univia Pro Regular" pitchFamily="2" charset="77"/>
              </a:rPr>
              <a:t>Heading</a:t>
            </a:r>
          </a:p>
        </p:txBody>
      </p:sp>
      <p:sp>
        <p:nvSpPr>
          <p:cNvPr id="6" name="Content Placeholder 5">
            <a:extLst>
              <a:ext uri="{FF2B5EF4-FFF2-40B4-BE49-F238E27FC236}">
                <a16:creationId xmlns:a16="http://schemas.microsoft.com/office/drawing/2014/main" id="{039B63B4-9899-A99F-B29F-66178AEDCCBC}"/>
              </a:ext>
            </a:extLst>
          </p:cNvPr>
          <p:cNvSpPr>
            <a:spLocks noGrp="1"/>
          </p:cNvSpPr>
          <p:nvPr>
            <p:ph idx="14"/>
          </p:nvPr>
        </p:nvSpPr>
        <p:spPr/>
        <p:txBody>
          <a:bodyPr/>
          <a:lstStyle/>
          <a:p>
            <a:endParaRPr lang="en-PH"/>
          </a:p>
        </p:txBody>
      </p:sp>
      <p:sp>
        <p:nvSpPr>
          <p:cNvPr id="8" name="Content Placeholder 7">
            <a:extLst>
              <a:ext uri="{FF2B5EF4-FFF2-40B4-BE49-F238E27FC236}">
                <a16:creationId xmlns:a16="http://schemas.microsoft.com/office/drawing/2014/main" id="{3D9A40A0-C393-6130-E51C-58766B42D444}"/>
              </a:ext>
            </a:extLst>
          </p:cNvPr>
          <p:cNvSpPr>
            <a:spLocks noGrp="1"/>
          </p:cNvSpPr>
          <p:nvPr>
            <p:ph idx="15"/>
          </p:nvPr>
        </p:nvSpPr>
        <p:spPr/>
        <p:txBody>
          <a:bodyPr/>
          <a:lstStyle/>
          <a:p>
            <a:endParaRPr lang="en-PH"/>
          </a:p>
        </p:txBody>
      </p:sp>
      <p:sp>
        <p:nvSpPr>
          <p:cNvPr id="9" name="Content Placeholder 8">
            <a:extLst>
              <a:ext uri="{FF2B5EF4-FFF2-40B4-BE49-F238E27FC236}">
                <a16:creationId xmlns:a16="http://schemas.microsoft.com/office/drawing/2014/main" id="{40ACAD0B-6A8F-2D19-C76C-FAE9797DFE61}"/>
              </a:ext>
            </a:extLst>
          </p:cNvPr>
          <p:cNvSpPr>
            <a:spLocks noGrp="1"/>
          </p:cNvSpPr>
          <p:nvPr>
            <p:ph idx="16"/>
          </p:nvPr>
        </p:nvSpPr>
        <p:spPr/>
        <p:txBody>
          <a:bodyPr/>
          <a:lstStyle/>
          <a:p>
            <a:endParaRPr lang="en-PH"/>
          </a:p>
        </p:txBody>
      </p:sp>
      <p:sp>
        <p:nvSpPr>
          <p:cNvPr id="15" name="Text Placeholder 14">
            <a:extLst>
              <a:ext uri="{FF2B5EF4-FFF2-40B4-BE49-F238E27FC236}">
                <a16:creationId xmlns:a16="http://schemas.microsoft.com/office/drawing/2014/main" id="{103016D1-0AF3-EDB8-528C-8624AD25686D}"/>
              </a:ext>
            </a:extLst>
          </p:cNvPr>
          <p:cNvSpPr>
            <a:spLocks noGrp="1"/>
          </p:cNvSpPr>
          <p:nvPr>
            <p:ph type="body" sz="quarter" idx="17"/>
          </p:nvPr>
        </p:nvSpPr>
        <p:spPr/>
        <p:txBody>
          <a:bodyPr>
            <a:normAutofit/>
          </a:bodyPr>
          <a:lstStyle/>
          <a:p>
            <a:r>
              <a:rPr lang="en-US" dirty="0"/>
              <a:t>Heading</a:t>
            </a:r>
          </a:p>
        </p:txBody>
      </p:sp>
      <p:sp>
        <p:nvSpPr>
          <p:cNvPr id="16" name="Text Placeholder 15">
            <a:extLst>
              <a:ext uri="{FF2B5EF4-FFF2-40B4-BE49-F238E27FC236}">
                <a16:creationId xmlns:a16="http://schemas.microsoft.com/office/drawing/2014/main" id="{822A4A2B-48CD-5580-E679-F5D3368DDD80}"/>
              </a:ext>
            </a:extLst>
          </p:cNvPr>
          <p:cNvSpPr>
            <a:spLocks noGrp="1"/>
          </p:cNvSpPr>
          <p:nvPr>
            <p:ph type="body" sz="quarter" idx="18"/>
          </p:nvPr>
        </p:nvSpPr>
        <p:spPr/>
        <p:txBody>
          <a:bodyPr>
            <a:normAutofit/>
          </a:bodyPr>
          <a:lstStyle/>
          <a:p>
            <a:r>
              <a:rPr lang="en-US" dirty="0"/>
              <a:t>Heading</a:t>
            </a:r>
          </a:p>
        </p:txBody>
      </p:sp>
      <p:sp>
        <p:nvSpPr>
          <p:cNvPr id="17" name="Text Placeholder 16">
            <a:extLst>
              <a:ext uri="{FF2B5EF4-FFF2-40B4-BE49-F238E27FC236}">
                <a16:creationId xmlns:a16="http://schemas.microsoft.com/office/drawing/2014/main" id="{F5A4184C-CE86-A9D3-E368-E10C1B83F7CB}"/>
              </a:ext>
            </a:extLst>
          </p:cNvPr>
          <p:cNvSpPr>
            <a:spLocks noGrp="1"/>
          </p:cNvSpPr>
          <p:nvPr>
            <p:ph type="body" sz="quarter" idx="19"/>
          </p:nvPr>
        </p:nvSpPr>
        <p:spPr/>
        <p:txBody>
          <a:bodyPr>
            <a:normAutofit/>
          </a:bodyPr>
          <a:lstStyle/>
          <a:p>
            <a:r>
              <a:rPr lang="en-US" dirty="0"/>
              <a:t>Heading</a:t>
            </a:r>
          </a:p>
        </p:txBody>
      </p:sp>
      <p:sp>
        <p:nvSpPr>
          <p:cNvPr id="10" name="Text Placeholder 9">
            <a:extLst>
              <a:ext uri="{FF2B5EF4-FFF2-40B4-BE49-F238E27FC236}">
                <a16:creationId xmlns:a16="http://schemas.microsoft.com/office/drawing/2014/main" id="{872F7863-141F-2386-CE08-F81A14439A06}"/>
              </a:ext>
            </a:extLst>
          </p:cNvPr>
          <p:cNvSpPr>
            <a:spLocks noGrp="1"/>
          </p:cNvSpPr>
          <p:nvPr>
            <p:ph type="body" sz="quarter" idx="20"/>
          </p:nvPr>
        </p:nvSpPr>
        <p:spPr/>
        <p:txBody>
          <a:bodyPr/>
          <a:lstStyle/>
          <a:p>
            <a:endParaRPr lang="en-PH"/>
          </a:p>
        </p:txBody>
      </p:sp>
    </p:spTree>
    <p:extLst>
      <p:ext uri="{BB962C8B-B14F-4D97-AF65-F5344CB8AC3E}">
        <p14:creationId xmlns:p14="http://schemas.microsoft.com/office/powerpoint/2010/main" val="2245427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32959-607C-6823-4A2F-C29F83EA52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DC512E-8B38-6BEF-3228-5539F20487CE}"/>
              </a:ext>
            </a:extLst>
          </p:cNvPr>
          <p:cNvSpPr>
            <a:spLocks noGrp="1"/>
          </p:cNvSpPr>
          <p:nvPr>
            <p:ph type="title"/>
          </p:nvPr>
        </p:nvSpPr>
        <p:spPr/>
        <p:txBody>
          <a:bodyPr/>
          <a:lstStyle/>
          <a:p>
            <a:endParaRPr lang="en-PH"/>
          </a:p>
        </p:txBody>
      </p:sp>
      <p:sp>
        <p:nvSpPr>
          <p:cNvPr id="7" name="Content Placeholder 6">
            <a:extLst>
              <a:ext uri="{FF2B5EF4-FFF2-40B4-BE49-F238E27FC236}">
                <a16:creationId xmlns:a16="http://schemas.microsoft.com/office/drawing/2014/main" id="{CA02C2D2-F212-B2DA-6C99-9D0C1075FE3B}"/>
              </a:ext>
            </a:extLst>
          </p:cNvPr>
          <p:cNvSpPr>
            <a:spLocks noGrp="1"/>
          </p:cNvSpPr>
          <p:nvPr>
            <p:ph idx="1"/>
          </p:nvPr>
        </p:nvSpPr>
        <p:spPr/>
        <p:txBody>
          <a:bodyPr>
            <a:noAutofit/>
          </a:bodyPr>
          <a:lstStyle/>
          <a:p>
            <a:pPr marL="0" indent="0">
              <a:lnSpc>
                <a:spcPct val="100000"/>
              </a:lnSpc>
              <a:spcBef>
                <a:spcPts val="0"/>
              </a:spcBef>
              <a:buNone/>
            </a:pPr>
            <a:r>
              <a:rPr lang="en-US" sz="2400" b="1" dirty="0">
                <a:solidFill>
                  <a:srgbClr val="A6A1C1"/>
                </a:solidFill>
              </a:rPr>
              <a:t>Only 1 slide per e-poster is permitted, multiple slides will not be accepted</a:t>
            </a:r>
            <a:endParaRPr lang="en-US" sz="2400" dirty="0">
              <a:solidFill>
                <a:srgbClr val="A6A1C1"/>
              </a:solidFill>
            </a:endParaRPr>
          </a:p>
          <a:p>
            <a:pPr marL="825500" indent="-317500">
              <a:lnSpc>
                <a:spcPct val="100000"/>
              </a:lnSpc>
              <a:spcBef>
                <a:spcPts val="0"/>
              </a:spcBef>
            </a:pPr>
            <a:r>
              <a:rPr lang="en-US" sz="2400" dirty="0"/>
              <a:t>The layout of this poster is an example for you to follow should you choose to do so. However interactive presenters are free to use the space within this template as they wish</a:t>
            </a:r>
          </a:p>
          <a:p>
            <a:pPr marL="825500" indent="-317500">
              <a:lnSpc>
                <a:spcPct val="100000"/>
              </a:lnSpc>
              <a:spcBef>
                <a:spcPts val="0"/>
              </a:spcBef>
            </a:pPr>
            <a:r>
              <a:rPr lang="en-US" sz="2400" dirty="0"/>
              <a:t>The following items are mandatory and must be included:</a:t>
            </a:r>
          </a:p>
          <a:p>
            <a:pPr marL="2339244" lvl="2" indent="-317500">
              <a:lnSpc>
                <a:spcPct val="100000"/>
              </a:lnSpc>
              <a:spcBef>
                <a:spcPts val="0"/>
              </a:spcBef>
            </a:pPr>
            <a:r>
              <a:rPr lang="en-US" sz="2400" dirty="0"/>
              <a:t>Branding at the top and bottom of the template must remain</a:t>
            </a:r>
          </a:p>
          <a:p>
            <a:pPr marL="2339244" lvl="2" indent="-317500">
              <a:lnSpc>
                <a:spcPct val="100000"/>
              </a:lnSpc>
              <a:spcBef>
                <a:spcPts val="0"/>
              </a:spcBef>
            </a:pPr>
            <a:r>
              <a:rPr lang="en-US" sz="2400" dirty="0"/>
              <a:t>Title of presentation</a:t>
            </a:r>
          </a:p>
          <a:p>
            <a:pPr marL="2339244" lvl="2" indent="-317500">
              <a:lnSpc>
                <a:spcPct val="100000"/>
              </a:lnSpc>
              <a:spcBef>
                <a:spcPts val="0"/>
              </a:spcBef>
            </a:pPr>
            <a:r>
              <a:rPr lang="en-US" sz="2400" dirty="0"/>
              <a:t>Author information</a:t>
            </a:r>
          </a:p>
          <a:p>
            <a:pPr marL="2339244" lvl="2" indent="-317500">
              <a:lnSpc>
                <a:spcPct val="100000"/>
              </a:lnSpc>
              <a:spcBef>
                <a:spcPts val="0"/>
              </a:spcBef>
            </a:pPr>
            <a:r>
              <a:rPr lang="en-US" sz="2400" dirty="0"/>
              <a:t>Submission identifier</a:t>
            </a:r>
          </a:p>
          <a:p>
            <a:pPr marL="825500" indent="-317500">
              <a:lnSpc>
                <a:spcPct val="100000"/>
              </a:lnSpc>
              <a:spcBef>
                <a:spcPts val="0"/>
              </a:spcBef>
            </a:pPr>
            <a:r>
              <a:rPr lang="en-US" sz="2400" dirty="0"/>
              <a:t>This template has been configured to be the correct size for your poster display. The size of the screen you will be presenting on will be 65 inch (portrait style)</a:t>
            </a:r>
          </a:p>
          <a:p>
            <a:pPr marL="825500" indent="-317500">
              <a:lnSpc>
                <a:spcPct val="100000"/>
              </a:lnSpc>
              <a:spcBef>
                <a:spcPts val="0"/>
              </a:spcBef>
            </a:pPr>
            <a:r>
              <a:rPr lang="en-US" sz="2400" dirty="0"/>
              <a:t>Your electronic display should be self explanatory</a:t>
            </a:r>
          </a:p>
          <a:p>
            <a:pPr marL="825500" indent="-317500">
              <a:lnSpc>
                <a:spcPct val="100000"/>
              </a:lnSpc>
              <a:spcBef>
                <a:spcPts val="0"/>
              </a:spcBef>
            </a:pPr>
            <a:r>
              <a:rPr lang="en-US" sz="2400" dirty="0"/>
              <a:t>Do not present too many details on the poster, instead be prepared to discuss points with participants</a:t>
            </a:r>
          </a:p>
          <a:p>
            <a:pPr marL="825500" indent="-317500">
              <a:lnSpc>
                <a:spcPct val="100000"/>
              </a:lnSpc>
              <a:spcBef>
                <a:spcPts val="0"/>
              </a:spcBef>
            </a:pPr>
            <a:r>
              <a:rPr lang="en-US" sz="2400" dirty="0"/>
              <a:t>Posters should include the name and affiliation of the lead author to facilitate identification at the congress</a:t>
            </a:r>
          </a:p>
          <a:p>
            <a:pPr marL="825500" indent="-317500">
              <a:lnSpc>
                <a:spcPct val="100000"/>
              </a:lnSpc>
              <a:spcBef>
                <a:spcPts val="0"/>
              </a:spcBef>
            </a:pPr>
            <a:r>
              <a:rPr lang="en-US" sz="2400" dirty="0"/>
              <a:t>All text, lettering, diagrams and photographs should be large enough to be legible at a distance of 1.5m</a:t>
            </a:r>
          </a:p>
          <a:p>
            <a:pPr marL="825500" indent="-317500">
              <a:lnSpc>
                <a:spcPct val="100000"/>
              </a:lnSpc>
              <a:spcBef>
                <a:spcPts val="0"/>
              </a:spcBef>
            </a:pPr>
            <a:r>
              <a:rPr lang="en-US" sz="2400" dirty="0"/>
              <a:t>Lettering for titles should be 24 point minimum and preferably in Arial font</a:t>
            </a:r>
          </a:p>
          <a:p>
            <a:pPr marL="825500" indent="-317500">
              <a:lnSpc>
                <a:spcPct val="100000"/>
              </a:lnSpc>
              <a:spcBef>
                <a:spcPts val="0"/>
              </a:spcBef>
            </a:pPr>
            <a:r>
              <a:rPr lang="en-US" sz="2400" dirty="0"/>
              <a:t>The use of figures and charts is suggested, avoiding excessive text</a:t>
            </a:r>
          </a:p>
          <a:p>
            <a:pPr marL="825500" indent="-317500">
              <a:lnSpc>
                <a:spcPct val="100000"/>
              </a:lnSpc>
              <a:spcBef>
                <a:spcPts val="0"/>
              </a:spcBef>
            </a:pPr>
            <a:r>
              <a:rPr lang="en-US" sz="2400" dirty="0"/>
              <a:t>Text appearing on the poster is to be written in English</a:t>
            </a:r>
          </a:p>
          <a:p>
            <a:pPr marL="825500" indent="-317500">
              <a:lnSpc>
                <a:spcPct val="100000"/>
              </a:lnSpc>
              <a:spcBef>
                <a:spcPts val="0"/>
              </a:spcBef>
            </a:pPr>
            <a:r>
              <a:rPr lang="en-US" sz="2400" dirty="0"/>
              <a:t>Only 1 slide per submission is permitted</a:t>
            </a:r>
          </a:p>
          <a:p>
            <a:pPr marL="825500" indent="-317500">
              <a:lnSpc>
                <a:spcPct val="100000"/>
              </a:lnSpc>
              <a:spcBef>
                <a:spcPts val="0"/>
              </a:spcBef>
            </a:pPr>
            <a:r>
              <a:rPr lang="en-US" sz="2400" dirty="0"/>
              <a:t>Aim to put across a simple message in an eye-catching manner</a:t>
            </a:r>
          </a:p>
          <a:p>
            <a:pPr marL="0" indent="0">
              <a:lnSpc>
                <a:spcPct val="100000"/>
              </a:lnSpc>
              <a:spcBef>
                <a:spcPts val="0"/>
              </a:spcBef>
              <a:buNone/>
            </a:pPr>
            <a:endParaRPr lang="en-US" sz="2400" i="1" dirty="0"/>
          </a:p>
          <a:p>
            <a:pPr marL="0" indent="0">
              <a:lnSpc>
                <a:spcPct val="100000"/>
              </a:lnSpc>
              <a:spcBef>
                <a:spcPts val="0"/>
              </a:spcBef>
              <a:buNone/>
            </a:pPr>
            <a:r>
              <a:rPr lang="en-US" sz="2400" i="1" dirty="0"/>
              <a:t>**Screens are not interactive and e-poster presenters will not have the ability to use “touch screen” or mouse/clicker functions</a:t>
            </a:r>
          </a:p>
          <a:p>
            <a:pPr marL="0">
              <a:lnSpc>
                <a:spcPct val="100000"/>
              </a:lnSpc>
              <a:spcBef>
                <a:spcPts val="0"/>
              </a:spcBef>
            </a:pPr>
            <a:endParaRPr lang="en-US" sz="2000" dirty="0"/>
          </a:p>
        </p:txBody>
      </p:sp>
      <p:sp>
        <p:nvSpPr>
          <p:cNvPr id="14" name="Text Placeholder 13">
            <a:extLst>
              <a:ext uri="{FF2B5EF4-FFF2-40B4-BE49-F238E27FC236}">
                <a16:creationId xmlns:a16="http://schemas.microsoft.com/office/drawing/2014/main" id="{CDE0E0D9-88CC-C21C-4F85-FCF5C2FA9E03}"/>
              </a:ext>
            </a:extLst>
          </p:cNvPr>
          <p:cNvSpPr>
            <a:spLocks noGrp="1"/>
          </p:cNvSpPr>
          <p:nvPr>
            <p:ph type="body" sz="quarter" idx="13"/>
          </p:nvPr>
        </p:nvSpPr>
        <p:spPr/>
        <p:txBody>
          <a:bodyPr>
            <a:normAutofit/>
          </a:bodyPr>
          <a:lstStyle/>
          <a:p>
            <a:r>
              <a:rPr lang="en-US" dirty="0">
                <a:latin typeface="Univia Pro Regular" pitchFamily="2" charset="77"/>
              </a:rPr>
              <a:t>Heading</a:t>
            </a:r>
          </a:p>
        </p:txBody>
      </p:sp>
      <p:sp>
        <p:nvSpPr>
          <p:cNvPr id="4" name="Content Placeholder 3">
            <a:extLst>
              <a:ext uri="{FF2B5EF4-FFF2-40B4-BE49-F238E27FC236}">
                <a16:creationId xmlns:a16="http://schemas.microsoft.com/office/drawing/2014/main" id="{4ED2A2F9-FF38-3742-0A4A-916384318EBA}"/>
              </a:ext>
            </a:extLst>
          </p:cNvPr>
          <p:cNvSpPr>
            <a:spLocks noGrp="1"/>
          </p:cNvSpPr>
          <p:nvPr>
            <p:ph idx="14"/>
          </p:nvPr>
        </p:nvSpPr>
        <p:spPr/>
        <p:txBody>
          <a:bodyPr/>
          <a:lstStyle/>
          <a:p>
            <a:endParaRPr lang="en-PH"/>
          </a:p>
        </p:txBody>
      </p:sp>
      <p:sp>
        <p:nvSpPr>
          <p:cNvPr id="5" name="Content Placeholder 4">
            <a:extLst>
              <a:ext uri="{FF2B5EF4-FFF2-40B4-BE49-F238E27FC236}">
                <a16:creationId xmlns:a16="http://schemas.microsoft.com/office/drawing/2014/main" id="{6BD7CC12-EF09-235B-92BA-982E16616605}"/>
              </a:ext>
            </a:extLst>
          </p:cNvPr>
          <p:cNvSpPr>
            <a:spLocks noGrp="1"/>
          </p:cNvSpPr>
          <p:nvPr>
            <p:ph idx="15"/>
          </p:nvPr>
        </p:nvSpPr>
        <p:spPr/>
        <p:txBody>
          <a:bodyPr/>
          <a:lstStyle/>
          <a:p>
            <a:endParaRPr lang="en-PH"/>
          </a:p>
        </p:txBody>
      </p:sp>
      <p:sp>
        <p:nvSpPr>
          <p:cNvPr id="11" name="Content Placeholder 10">
            <a:extLst>
              <a:ext uri="{FF2B5EF4-FFF2-40B4-BE49-F238E27FC236}">
                <a16:creationId xmlns:a16="http://schemas.microsoft.com/office/drawing/2014/main" id="{06DAEC06-04FE-5CB1-A603-6AEDEFA85565}"/>
              </a:ext>
            </a:extLst>
          </p:cNvPr>
          <p:cNvSpPr>
            <a:spLocks noGrp="1"/>
          </p:cNvSpPr>
          <p:nvPr>
            <p:ph idx="16"/>
          </p:nvPr>
        </p:nvSpPr>
        <p:spPr/>
        <p:txBody>
          <a:bodyPr/>
          <a:lstStyle/>
          <a:p>
            <a:endParaRPr lang="en-PH"/>
          </a:p>
        </p:txBody>
      </p:sp>
      <p:sp>
        <p:nvSpPr>
          <p:cNvPr id="15" name="Text Placeholder 14">
            <a:extLst>
              <a:ext uri="{FF2B5EF4-FFF2-40B4-BE49-F238E27FC236}">
                <a16:creationId xmlns:a16="http://schemas.microsoft.com/office/drawing/2014/main" id="{51D0FDD6-E001-F71F-21DA-FCA7B1C6810A}"/>
              </a:ext>
            </a:extLst>
          </p:cNvPr>
          <p:cNvSpPr>
            <a:spLocks noGrp="1"/>
          </p:cNvSpPr>
          <p:nvPr>
            <p:ph type="body" sz="quarter" idx="17"/>
          </p:nvPr>
        </p:nvSpPr>
        <p:spPr/>
        <p:txBody>
          <a:bodyPr>
            <a:normAutofit/>
          </a:bodyPr>
          <a:lstStyle/>
          <a:p>
            <a:r>
              <a:rPr lang="en-US" dirty="0"/>
              <a:t>Heading</a:t>
            </a:r>
          </a:p>
        </p:txBody>
      </p:sp>
      <p:sp>
        <p:nvSpPr>
          <p:cNvPr id="16" name="Text Placeholder 15">
            <a:extLst>
              <a:ext uri="{FF2B5EF4-FFF2-40B4-BE49-F238E27FC236}">
                <a16:creationId xmlns:a16="http://schemas.microsoft.com/office/drawing/2014/main" id="{8D6D3833-93EF-E7C1-D6E8-EBA89DD27CBB}"/>
              </a:ext>
            </a:extLst>
          </p:cNvPr>
          <p:cNvSpPr>
            <a:spLocks noGrp="1"/>
          </p:cNvSpPr>
          <p:nvPr>
            <p:ph type="body" sz="quarter" idx="18"/>
          </p:nvPr>
        </p:nvSpPr>
        <p:spPr/>
        <p:txBody>
          <a:bodyPr>
            <a:normAutofit/>
          </a:bodyPr>
          <a:lstStyle/>
          <a:p>
            <a:r>
              <a:rPr lang="en-US" dirty="0"/>
              <a:t>Heading</a:t>
            </a:r>
          </a:p>
        </p:txBody>
      </p:sp>
      <p:sp>
        <p:nvSpPr>
          <p:cNvPr id="17" name="Text Placeholder 16">
            <a:extLst>
              <a:ext uri="{FF2B5EF4-FFF2-40B4-BE49-F238E27FC236}">
                <a16:creationId xmlns:a16="http://schemas.microsoft.com/office/drawing/2014/main" id="{98141F53-3045-0B5C-3EF4-473C4B7C1FCF}"/>
              </a:ext>
            </a:extLst>
          </p:cNvPr>
          <p:cNvSpPr>
            <a:spLocks noGrp="1"/>
          </p:cNvSpPr>
          <p:nvPr>
            <p:ph type="body" sz="quarter" idx="19"/>
          </p:nvPr>
        </p:nvSpPr>
        <p:spPr/>
        <p:txBody>
          <a:bodyPr>
            <a:normAutofit/>
          </a:bodyPr>
          <a:lstStyle/>
          <a:p>
            <a:r>
              <a:rPr lang="en-US" dirty="0"/>
              <a:t>Heading</a:t>
            </a:r>
          </a:p>
        </p:txBody>
      </p:sp>
      <p:sp>
        <p:nvSpPr>
          <p:cNvPr id="12" name="Text Placeholder 11">
            <a:extLst>
              <a:ext uri="{FF2B5EF4-FFF2-40B4-BE49-F238E27FC236}">
                <a16:creationId xmlns:a16="http://schemas.microsoft.com/office/drawing/2014/main" id="{BC2BB774-D161-E3AB-57BC-EC6E3FCFAED1}"/>
              </a:ext>
            </a:extLst>
          </p:cNvPr>
          <p:cNvSpPr>
            <a:spLocks noGrp="1"/>
          </p:cNvSpPr>
          <p:nvPr>
            <p:ph type="body" sz="quarter" idx="20"/>
          </p:nvPr>
        </p:nvSpPr>
        <p:spPr/>
        <p:txBody>
          <a:bodyPr/>
          <a:lstStyle/>
          <a:p>
            <a:endParaRPr lang="en-PH"/>
          </a:p>
        </p:txBody>
      </p:sp>
    </p:spTree>
    <p:extLst>
      <p:ext uri="{BB962C8B-B14F-4D97-AF65-F5344CB8AC3E}">
        <p14:creationId xmlns:p14="http://schemas.microsoft.com/office/powerpoint/2010/main" val="28122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2340D-60ED-0330-BD80-01C6E8473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30FF42-42F9-5710-904A-7AB5819C71CB}"/>
              </a:ext>
            </a:extLst>
          </p:cNvPr>
          <p:cNvSpPr>
            <a:spLocks noGrp="1"/>
          </p:cNvSpPr>
          <p:nvPr>
            <p:ph type="title"/>
          </p:nvPr>
        </p:nvSpPr>
        <p:spPr/>
        <p:txBody>
          <a:bodyPr/>
          <a:lstStyle/>
          <a:p>
            <a:endParaRPr lang="en-PH"/>
          </a:p>
        </p:txBody>
      </p:sp>
      <p:sp>
        <p:nvSpPr>
          <p:cNvPr id="7" name="Content Placeholder 6">
            <a:extLst>
              <a:ext uri="{FF2B5EF4-FFF2-40B4-BE49-F238E27FC236}">
                <a16:creationId xmlns:a16="http://schemas.microsoft.com/office/drawing/2014/main" id="{A799473E-0F76-D5ED-A8CE-B0444043A3C4}"/>
              </a:ext>
            </a:extLst>
          </p:cNvPr>
          <p:cNvSpPr>
            <a:spLocks noGrp="1"/>
          </p:cNvSpPr>
          <p:nvPr>
            <p:ph idx="1"/>
          </p:nvPr>
        </p:nvSpPr>
        <p:spPr/>
        <p:txBody>
          <a:bodyPr>
            <a:noAutofit/>
          </a:bodyPr>
          <a:lstStyle/>
          <a:p>
            <a:pPr marL="0" indent="0">
              <a:lnSpc>
                <a:spcPct val="100000"/>
              </a:lnSpc>
              <a:spcBef>
                <a:spcPts val="0"/>
              </a:spcBef>
              <a:buNone/>
            </a:pPr>
            <a:r>
              <a:rPr lang="en-US" sz="2400" b="1" dirty="0">
                <a:solidFill>
                  <a:srgbClr val="A6A1C1"/>
                </a:solidFill>
              </a:rPr>
              <a:t>Only 1 slide per e-poster is permitted, multiple slides will not be accepted</a:t>
            </a:r>
            <a:endParaRPr lang="en-US" sz="2400" dirty="0">
              <a:solidFill>
                <a:srgbClr val="A6A1C1"/>
              </a:solidFill>
            </a:endParaRPr>
          </a:p>
          <a:p>
            <a:pPr marL="825500" indent="-317500">
              <a:lnSpc>
                <a:spcPct val="100000"/>
              </a:lnSpc>
              <a:spcBef>
                <a:spcPts val="0"/>
              </a:spcBef>
            </a:pPr>
            <a:r>
              <a:rPr lang="en-US" sz="2400" dirty="0"/>
              <a:t>The layout of this poster is an example for you to follow should you choose to do so. However interactive presenters are free to use the space within this template as they wish</a:t>
            </a:r>
          </a:p>
          <a:p>
            <a:pPr marL="825500" indent="-317500">
              <a:lnSpc>
                <a:spcPct val="100000"/>
              </a:lnSpc>
              <a:spcBef>
                <a:spcPts val="0"/>
              </a:spcBef>
            </a:pPr>
            <a:r>
              <a:rPr lang="en-US" sz="2400" dirty="0"/>
              <a:t>The following items are mandatory and must be included:</a:t>
            </a:r>
          </a:p>
          <a:p>
            <a:pPr marL="2339244" lvl="2" indent="-317500">
              <a:lnSpc>
                <a:spcPct val="100000"/>
              </a:lnSpc>
              <a:spcBef>
                <a:spcPts val="0"/>
              </a:spcBef>
            </a:pPr>
            <a:r>
              <a:rPr lang="en-US" sz="2400" dirty="0"/>
              <a:t>Branding at the top and bottom of the template must remain</a:t>
            </a:r>
          </a:p>
          <a:p>
            <a:pPr marL="2339244" lvl="2" indent="-317500">
              <a:lnSpc>
                <a:spcPct val="100000"/>
              </a:lnSpc>
              <a:spcBef>
                <a:spcPts val="0"/>
              </a:spcBef>
            </a:pPr>
            <a:r>
              <a:rPr lang="en-US" sz="2400" dirty="0"/>
              <a:t>Title of presentation</a:t>
            </a:r>
          </a:p>
          <a:p>
            <a:pPr marL="2339244" lvl="2" indent="-317500">
              <a:lnSpc>
                <a:spcPct val="100000"/>
              </a:lnSpc>
              <a:spcBef>
                <a:spcPts val="0"/>
              </a:spcBef>
            </a:pPr>
            <a:r>
              <a:rPr lang="en-US" sz="2400" dirty="0"/>
              <a:t>Author information</a:t>
            </a:r>
          </a:p>
          <a:p>
            <a:pPr marL="2339244" lvl="2" indent="-317500">
              <a:lnSpc>
                <a:spcPct val="100000"/>
              </a:lnSpc>
              <a:spcBef>
                <a:spcPts val="0"/>
              </a:spcBef>
            </a:pPr>
            <a:r>
              <a:rPr lang="en-US" sz="2400" dirty="0"/>
              <a:t>Submission identifier</a:t>
            </a:r>
          </a:p>
          <a:p>
            <a:pPr marL="825500" indent="-317500">
              <a:lnSpc>
                <a:spcPct val="100000"/>
              </a:lnSpc>
              <a:spcBef>
                <a:spcPts val="0"/>
              </a:spcBef>
            </a:pPr>
            <a:r>
              <a:rPr lang="en-US" sz="2400" dirty="0"/>
              <a:t>This template has been configured to be the correct size for your poster display. The size of the screen you will be presenting on will be 65 inch (portrait style)</a:t>
            </a:r>
          </a:p>
          <a:p>
            <a:pPr marL="825500" indent="-317500">
              <a:lnSpc>
                <a:spcPct val="100000"/>
              </a:lnSpc>
              <a:spcBef>
                <a:spcPts val="0"/>
              </a:spcBef>
            </a:pPr>
            <a:r>
              <a:rPr lang="en-US" sz="2400" dirty="0"/>
              <a:t>Your electronic display should be self explanatory</a:t>
            </a:r>
          </a:p>
          <a:p>
            <a:pPr marL="825500" indent="-317500">
              <a:lnSpc>
                <a:spcPct val="100000"/>
              </a:lnSpc>
              <a:spcBef>
                <a:spcPts val="0"/>
              </a:spcBef>
            </a:pPr>
            <a:r>
              <a:rPr lang="en-US" sz="2400" dirty="0"/>
              <a:t>Do not present too many details on the poster, instead be prepared to discuss points with participants</a:t>
            </a:r>
          </a:p>
          <a:p>
            <a:pPr marL="825500" indent="-317500">
              <a:lnSpc>
                <a:spcPct val="100000"/>
              </a:lnSpc>
              <a:spcBef>
                <a:spcPts val="0"/>
              </a:spcBef>
            </a:pPr>
            <a:r>
              <a:rPr lang="en-US" sz="2400" dirty="0"/>
              <a:t>Posters should include the name and affiliation of the lead author to facilitate identification at the congress</a:t>
            </a:r>
          </a:p>
          <a:p>
            <a:pPr marL="825500" indent="-317500">
              <a:lnSpc>
                <a:spcPct val="100000"/>
              </a:lnSpc>
              <a:spcBef>
                <a:spcPts val="0"/>
              </a:spcBef>
            </a:pPr>
            <a:r>
              <a:rPr lang="en-US" sz="2400" dirty="0"/>
              <a:t>All text, lettering, diagrams and photographs should be large enough to be legible at a distance of 1.5m</a:t>
            </a:r>
          </a:p>
          <a:p>
            <a:pPr marL="825500" indent="-317500">
              <a:lnSpc>
                <a:spcPct val="100000"/>
              </a:lnSpc>
              <a:spcBef>
                <a:spcPts val="0"/>
              </a:spcBef>
            </a:pPr>
            <a:r>
              <a:rPr lang="en-US" sz="2400" dirty="0"/>
              <a:t>Lettering for titles should be 24 point minimum and preferably in Arial font</a:t>
            </a:r>
          </a:p>
          <a:p>
            <a:pPr marL="825500" indent="-317500">
              <a:lnSpc>
                <a:spcPct val="100000"/>
              </a:lnSpc>
              <a:spcBef>
                <a:spcPts val="0"/>
              </a:spcBef>
            </a:pPr>
            <a:r>
              <a:rPr lang="en-US" sz="2400" dirty="0"/>
              <a:t>The use of figures and charts is suggested, avoiding excessive text</a:t>
            </a:r>
          </a:p>
          <a:p>
            <a:pPr marL="825500" indent="-317500">
              <a:lnSpc>
                <a:spcPct val="100000"/>
              </a:lnSpc>
              <a:spcBef>
                <a:spcPts val="0"/>
              </a:spcBef>
            </a:pPr>
            <a:r>
              <a:rPr lang="en-US" sz="2400" dirty="0"/>
              <a:t>Text appearing on the poster is to be written in English</a:t>
            </a:r>
          </a:p>
          <a:p>
            <a:pPr marL="825500" indent="-317500">
              <a:lnSpc>
                <a:spcPct val="100000"/>
              </a:lnSpc>
              <a:spcBef>
                <a:spcPts val="0"/>
              </a:spcBef>
            </a:pPr>
            <a:r>
              <a:rPr lang="en-US" sz="2400" dirty="0"/>
              <a:t>Only 1 slide per submission is permitted</a:t>
            </a:r>
          </a:p>
          <a:p>
            <a:pPr marL="825500" indent="-317500">
              <a:lnSpc>
                <a:spcPct val="100000"/>
              </a:lnSpc>
              <a:spcBef>
                <a:spcPts val="0"/>
              </a:spcBef>
            </a:pPr>
            <a:r>
              <a:rPr lang="en-US" sz="2400" dirty="0"/>
              <a:t>Aim to put across a simple message in an eye-catching manner</a:t>
            </a:r>
          </a:p>
          <a:p>
            <a:pPr marL="0" indent="0">
              <a:lnSpc>
                <a:spcPct val="100000"/>
              </a:lnSpc>
              <a:spcBef>
                <a:spcPts val="0"/>
              </a:spcBef>
              <a:buNone/>
            </a:pPr>
            <a:endParaRPr lang="en-US" sz="2400" i="1" dirty="0"/>
          </a:p>
          <a:p>
            <a:pPr marL="0" indent="0">
              <a:lnSpc>
                <a:spcPct val="100000"/>
              </a:lnSpc>
              <a:spcBef>
                <a:spcPts val="0"/>
              </a:spcBef>
              <a:buNone/>
            </a:pPr>
            <a:r>
              <a:rPr lang="en-US" sz="2400" i="1" dirty="0"/>
              <a:t>**Screens are not interactive and e-poster presenters will not have the ability to use “touch screen” or mouse/clicker functions</a:t>
            </a:r>
          </a:p>
          <a:p>
            <a:pPr marL="0">
              <a:lnSpc>
                <a:spcPct val="100000"/>
              </a:lnSpc>
              <a:spcBef>
                <a:spcPts val="0"/>
              </a:spcBef>
            </a:pPr>
            <a:endParaRPr lang="en-US" sz="2000" dirty="0"/>
          </a:p>
        </p:txBody>
      </p:sp>
      <p:sp>
        <p:nvSpPr>
          <p:cNvPr id="14" name="Text Placeholder 13">
            <a:extLst>
              <a:ext uri="{FF2B5EF4-FFF2-40B4-BE49-F238E27FC236}">
                <a16:creationId xmlns:a16="http://schemas.microsoft.com/office/drawing/2014/main" id="{014CA4DE-E7CD-2FFC-377D-63A397B767D4}"/>
              </a:ext>
            </a:extLst>
          </p:cNvPr>
          <p:cNvSpPr>
            <a:spLocks noGrp="1"/>
          </p:cNvSpPr>
          <p:nvPr>
            <p:ph type="body" sz="quarter" idx="13"/>
          </p:nvPr>
        </p:nvSpPr>
        <p:spPr/>
        <p:txBody>
          <a:bodyPr>
            <a:normAutofit/>
          </a:bodyPr>
          <a:lstStyle/>
          <a:p>
            <a:r>
              <a:rPr lang="en-US" dirty="0">
                <a:latin typeface="Univia Pro Regular" pitchFamily="2" charset="77"/>
              </a:rPr>
              <a:t>Heading</a:t>
            </a:r>
          </a:p>
        </p:txBody>
      </p:sp>
      <p:sp>
        <p:nvSpPr>
          <p:cNvPr id="6" name="Content Placeholder 5">
            <a:extLst>
              <a:ext uri="{FF2B5EF4-FFF2-40B4-BE49-F238E27FC236}">
                <a16:creationId xmlns:a16="http://schemas.microsoft.com/office/drawing/2014/main" id="{5A3D2A59-FC8A-35B9-DBF3-E90D4A3C347C}"/>
              </a:ext>
            </a:extLst>
          </p:cNvPr>
          <p:cNvSpPr>
            <a:spLocks noGrp="1"/>
          </p:cNvSpPr>
          <p:nvPr>
            <p:ph idx="14"/>
          </p:nvPr>
        </p:nvSpPr>
        <p:spPr/>
        <p:txBody>
          <a:bodyPr/>
          <a:lstStyle/>
          <a:p>
            <a:endParaRPr lang="en-PH"/>
          </a:p>
        </p:txBody>
      </p:sp>
      <p:sp>
        <p:nvSpPr>
          <p:cNvPr id="8" name="Content Placeholder 7">
            <a:extLst>
              <a:ext uri="{FF2B5EF4-FFF2-40B4-BE49-F238E27FC236}">
                <a16:creationId xmlns:a16="http://schemas.microsoft.com/office/drawing/2014/main" id="{27CFE75B-85FE-D559-6C4F-53520AF2A627}"/>
              </a:ext>
            </a:extLst>
          </p:cNvPr>
          <p:cNvSpPr>
            <a:spLocks noGrp="1"/>
          </p:cNvSpPr>
          <p:nvPr>
            <p:ph idx="15"/>
          </p:nvPr>
        </p:nvSpPr>
        <p:spPr/>
        <p:txBody>
          <a:bodyPr/>
          <a:lstStyle/>
          <a:p>
            <a:endParaRPr lang="en-PH"/>
          </a:p>
        </p:txBody>
      </p:sp>
      <p:sp>
        <p:nvSpPr>
          <p:cNvPr id="9" name="Content Placeholder 8">
            <a:extLst>
              <a:ext uri="{FF2B5EF4-FFF2-40B4-BE49-F238E27FC236}">
                <a16:creationId xmlns:a16="http://schemas.microsoft.com/office/drawing/2014/main" id="{655DE278-04AA-EB5C-EE77-3DB9484E5651}"/>
              </a:ext>
            </a:extLst>
          </p:cNvPr>
          <p:cNvSpPr>
            <a:spLocks noGrp="1"/>
          </p:cNvSpPr>
          <p:nvPr>
            <p:ph idx="16"/>
          </p:nvPr>
        </p:nvSpPr>
        <p:spPr/>
        <p:txBody>
          <a:bodyPr/>
          <a:lstStyle/>
          <a:p>
            <a:endParaRPr lang="en-PH"/>
          </a:p>
        </p:txBody>
      </p:sp>
      <p:sp>
        <p:nvSpPr>
          <p:cNvPr id="15" name="Text Placeholder 14">
            <a:extLst>
              <a:ext uri="{FF2B5EF4-FFF2-40B4-BE49-F238E27FC236}">
                <a16:creationId xmlns:a16="http://schemas.microsoft.com/office/drawing/2014/main" id="{35667272-B826-AE03-7327-10A7886A61A4}"/>
              </a:ext>
            </a:extLst>
          </p:cNvPr>
          <p:cNvSpPr>
            <a:spLocks noGrp="1"/>
          </p:cNvSpPr>
          <p:nvPr>
            <p:ph type="body" sz="quarter" idx="17"/>
          </p:nvPr>
        </p:nvSpPr>
        <p:spPr/>
        <p:txBody>
          <a:bodyPr>
            <a:normAutofit/>
          </a:bodyPr>
          <a:lstStyle/>
          <a:p>
            <a:r>
              <a:rPr lang="en-US" dirty="0"/>
              <a:t>Heading</a:t>
            </a:r>
          </a:p>
        </p:txBody>
      </p:sp>
      <p:sp>
        <p:nvSpPr>
          <p:cNvPr id="16" name="Text Placeholder 15">
            <a:extLst>
              <a:ext uri="{FF2B5EF4-FFF2-40B4-BE49-F238E27FC236}">
                <a16:creationId xmlns:a16="http://schemas.microsoft.com/office/drawing/2014/main" id="{7981F73A-51BF-6B4B-ABFE-1BED9B9C529A}"/>
              </a:ext>
            </a:extLst>
          </p:cNvPr>
          <p:cNvSpPr>
            <a:spLocks noGrp="1"/>
          </p:cNvSpPr>
          <p:nvPr>
            <p:ph type="body" sz="quarter" idx="18"/>
          </p:nvPr>
        </p:nvSpPr>
        <p:spPr/>
        <p:txBody>
          <a:bodyPr>
            <a:normAutofit/>
          </a:bodyPr>
          <a:lstStyle/>
          <a:p>
            <a:r>
              <a:rPr lang="en-US" dirty="0"/>
              <a:t>Heading</a:t>
            </a:r>
          </a:p>
        </p:txBody>
      </p:sp>
      <p:sp>
        <p:nvSpPr>
          <p:cNvPr id="17" name="Text Placeholder 16">
            <a:extLst>
              <a:ext uri="{FF2B5EF4-FFF2-40B4-BE49-F238E27FC236}">
                <a16:creationId xmlns:a16="http://schemas.microsoft.com/office/drawing/2014/main" id="{BD9B8508-FEB4-4B9A-A0B4-583F82D95D33}"/>
              </a:ext>
            </a:extLst>
          </p:cNvPr>
          <p:cNvSpPr>
            <a:spLocks noGrp="1"/>
          </p:cNvSpPr>
          <p:nvPr>
            <p:ph type="body" sz="quarter" idx="19"/>
          </p:nvPr>
        </p:nvSpPr>
        <p:spPr/>
        <p:txBody>
          <a:bodyPr>
            <a:normAutofit/>
          </a:bodyPr>
          <a:lstStyle/>
          <a:p>
            <a:r>
              <a:rPr lang="en-US" dirty="0"/>
              <a:t>Heading</a:t>
            </a:r>
          </a:p>
        </p:txBody>
      </p:sp>
      <p:sp>
        <p:nvSpPr>
          <p:cNvPr id="10" name="Text Placeholder 9">
            <a:extLst>
              <a:ext uri="{FF2B5EF4-FFF2-40B4-BE49-F238E27FC236}">
                <a16:creationId xmlns:a16="http://schemas.microsoft.com/office/drawing/2014/main" id="{CB682752-D13D-881F-F823-B8913E1AE873}"/>
              </a:ext>
            </a:extLst>
          </p:cNvPr>
          <p:cNvSpPr>
            <a:spLocks noGrp="1"/>
          </p:cNvSpPr>
          <p:nvPr>
            <p:ph type="body" sz="quarter" idx="20"/>
          </p:nvPr>
        </p:nvSpPr>
        <p:spPr/>
        <p:txBody>
          <a:bodyPr/>
          <a:lstStyle/>
          <a:p>
            <a:endParaRPr lang="en-PH"/>
          </a:p>
        </p:txBody>
      </p:sp>
    </p:spTree>
    <p:extLst>
      <p:ext uri="{BB962C8B-B14F-4D97-AF65-F5344CB8AC3E}">
        <p14:creationId xmlns:p14="http://schemas.microsoft.com/office/powerpoint/2010/main" val="311372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4F3C7-D411-0571-8DFA-DE6C286F0E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05052D-D009-EEFA-5650-8E7D8ECA392E}"/>
              </a:ext>
            </a:extLst>
          </p:cNvPr>
          <p:cNvSpPr>
            <a:spLocks noGrp="1"/>
          </p:cNvSpPr>
          <p:nvPr>
            <p:ph type="title"/>
          </p:nvPr>
        </p:nvSpPr>
        <p:spPr/>
        <p:txBody>
          <a:bodyPr/>
          <a:lstStyle/>
          <a:p>
            <a:endParaRPr lang="en-PH"/>
          </a:p>
        </p:txBody>
      </p:sp>
      <p:sp>
        <p:nvSpPr>
          <p:cNvPr id="7" name="Content Placeholder 6">
            <a:extLst>
              <a:ext uri="{FF2B5EF4-FFF2-40B4-BE49-F238E27FC236}">
                <a16:creationId xmlns:a16="http://schemas.microsoft.com/office/drawing/2014/main" id="{4516A53E-9D59-CC42-BDFA-EE84C044736D}"/>
              </a:ext>
            </a:extLst>
          </p:cNvPr>
          <p:cNvSpPr>
            <a:spLocks noGrp="1"/>
          </p:cNvSpPr>
          <p:nvPr>
            <p:ph idx="1"/>
          </p:nvPr>
        </p:nvSpPr>
        <p:spPr/>
        <p:txBody>
          <a:bodyPr>
            <a:noAutofit/>
          </a:bodyPr>
          <a:lstStyle/>
          <a:p>
            <a:pPr marL="0" indent="0">
              <a:lnSpc>
                <a:spcPct val="100000"/>
              </a:lnSpc>
              <a:spcBef>
                <a:spcPts val="0"/>
              </a:spcBef>
              <a:buNone/>
            </a:pPr>
            <a:r>
              <a:rPr lang="en-US" sz="2400" b="1" dirty="0">
                <a:solidFill>
                  <a:srgbClr val="A6A1C1"/>
                </a:solidFill>
              </a:rPr>
              <a:t>Only 1 slide per e-poster is permitted, multiple slides will not be accepted</a:t>
            </a:r>
            <a:endParaRPr lang="en-US" sz="2400" dirty="0">
              <a:solidFill>
                <a:srgbClr val="A6A1C1"/>
              </a:solidFill>
            </a:endParaRPr>
          </a:p>
          <a:p>
            <a:pPr marL="825500" indent="-317500">
              <a:lnSpc>
                <a:spcPct val="100000"/>
              </a:lnSpc>
              <a:spcBef>
                <a:spcPts val="0"/>
              </a:spcBef>
            </a:pPr>
            <a:r>
              <a:rPr lang="en-US" sz="2400" dirty="0"/>
              <a:t>The layout of this poster is an example for you to follow should you choose to do so. However interactive presenters are free to use the space within this template as they wish</a:t>
            </a:r>
          </a:p>
          <a:p>
            <a:pPr marL="825500" indent="-317500">
              <a:lnSpc>
                <a:spcPct val="100000"/>
              </a:lnSpc>
              <a:spcBef>
                <a:spcPts val="0"/>
              </a:spcBef>
            </a:pPr>
            <a:r>
              <a:rPr lang="en-US" sz="2400" dirty="0"/>
              <a:t>The following items are mandatory and must be included:</a:t>
            </a:r>
          </a:p>
          <a:p>
            <a:pPr marL="2339244" lvl="2" indent="-317500">
              <a:lnSpc>
                <a:spcPct val="100000"/>
              </a:lnSpc>
              <a:spcBef>
                <a:spcPts val="0"/>
              </a:spcBef>
            </a:pPr>
            <a:r>
              <a:rPr lang="en-US" sz="2400" dirty="0"/>
              <a:t>Branding at the top and bottom of the template must remain</a:t>
            </a:r>
          </a:p>
          <a:p>
            <a:pPr marL="2339244" lvl="2" indent="-317500">
              <a:lnSpc>
                <a:spcPct val="100000"/>
              </a:lnSpc>
              <a:spcBef>
                <a:spcPts val="0"/>
              </a:spcBef>
            </a:pPr>
            <a:r>
              <a:rPr lang="en-US" sz="2400" dirty="0"/>
              <a:t>Title of presentation</a:t>
            </a:r>
          </a:p>
          <a:p>
            <a:pPr marL="2339244" lvl="2" indent="-317500">
              <a:lnSpc>
                <a:spcPct val="100000"/>
              </a:lnSpc>
              <a:spcBef>
                <a:spcPts val="0"/>
              </a:spcBef>
            </a:pPr>
            <a:r>
              <a:rPr lang="en-US" sz="2400" dirty="0"/>
              <a:t>Author information</a:t>
            </a:r>
          </a:p>
          <a:p>
            <a:pPr marL="2339244" lvl="2" indent="-317500">
              <a:lnSpc>
                <a:spcPct val="100000"/>
              </a:lnSpc>
              <a:spcBef>
                <a:spcPts val="0"/>
              </a:spcBef>
            </a:pPr>
            <a:r>
              <a:rPr lang="en-US" sz="2400" dirty="0"/>
              <a:t>Submission identifier</a:t>
            </a:r>
          </a:p>
          <a:p>
            <a:pPr marL="825500" indent="-317500">
              <a:lnSpc>
                <a:spcPct val="100000"/>
              </a:lnSpc>
              <a:spcBef>
                <a:spcPts val="0"/>
              </a:spcBef>
            </a:pPr>
            <a:r>
              <a:rPr lang="en-US" sz="2400" dirty="0"/>
              <a:t>This template has been configured to be the correct size for your poster display. The size of the screen you will be presenting on will be 65 inch (portrait style)</a:t>
            </a:r>
          </a:p>
          <a:p>
            <a:pPr marL="825500" indent="-317500">
              <a:lnSpc>
                <a:spcPct val="100000"/>
              </a:lnSpc>
              <a:spcBef>
                <a:spcPts val="0"/>
              </a:spcBef>
            </a:pPr>
            <a:r>
              <a:rPr lang="en-US" sz="2400" dirty="0"/>
              <a:t>Your electronic display should be self explanatory</a:t>
            </a:r>
          </a:p>
          <a:p>
            <a:pPr marL="825500" indent="-317500">
              <a:lnSpc>
                <a:spcPct val="100000"/>
              </a:lnSpc>
              <a:spcBef>
                <a:spcPts val="0"/>
              </a:spcBef>
            </a:pPr>
            <a:r>
              <a:rPr lang="en-US" sz="2400" dirty="0"/>
              <a:t>Do not present too many details on the poster, instead be prepared to discuss points with participants</a:t>
            </a:r>
          </a:p>
          <a:p>
            <a:pPr marL="825500" indent="-317500">
              <a:lnSpc>
                <a:spcPct val="100000"/>
              </a:lnSpc>
              <a:spcBef>
                <a:spcPts val="0"/>
              </a:spcBef>
            </a:pPr>
            <a:r>
              <a:rPr lang="en-US" sz="2400" dirty="0"/>
              <a:t>Posters should include the name and affiliation of the lead author to facilitate identification at the congress</a:t>
            </a:r>
          </a:p>
          <a:p>
            <a:pPr marL="825500" indent="-317500">
              <a:lnSpc>
                <a:spcPct val="100000"/>
              </a:lnSpc>
              <a:spcBef>
                <a:spcPts val="0"/>
              </a:spcBef>
            </a:pPr>
            <a:r>
              <a:rPr lang="en-US" sz="2400" dirty="0"/>
              <a:t>All text, lettering, diagrams and photographs should be large enough to be legible at a distance of 1.5m</a:t>
            </a:r>
          </a:p>
          <a:p>
            <a:pPr marL="825500" indent="-317500">
              <a:lnSpc>
                <a:spcPct val="100000"/>
              </a:lnSpc>
              <a:spcBef>
                <a:spcPts val="0"/>
              </a:spcBef>
            </a:pPr>
            <a:r>
              <a:rPr lang="en-US" sz="2400" dirty="0"/>
              <a:t>Lettering for titles should be 24 point minimum and preferably in Arial font</a:t>
            </a:r>
          </a:p>
          <a:p>
            <a:pPr marL="825500" indent="-317500">
              <a:lnSpc>
                <a:spcPct val="100000"/>
              </a:lnSpc>
              <a:spcBef>
                <a:spcPts val="0"/>
              </a:spcBef>
            </a:pPr>
            <a:r>
              <a:rPr lang="en-US" sz="2400" dirty="0"/>
              <a:t>The use of figures and charts is suggested, avoiding excessive text</a:t>
            </a:r>
          </a:p>
          <a:p>
            <a:pPr marL="825500" indent="-317500">
              <a:lnSpc>
                <a:spcPct val="100000"/>
              </a:lnSpc>
              <a:spcBef>
                <a:spcPts val="0"/>
              </a:spcBef>
            </a:pPr>
            <a:r>
              <a:rPr lang="en-US" sz="2400" dirty="0"/>
              <a:t>Text appearing on the poster is to be written in English</a:t>
            </a:r>
          </a:p>
          <a:p>
            <a:pPr marL="825500" indent="-317500">
              <a:lnSpc>
                <a:spcPct val="100000"/>
              </a:lnSpc>
              <a:spcBef>
                <a:spcPts val="0"/>
              </a:spcBef>
            </a:pPr>
            <a:r>
              <a:rPr lang="en-US" sz="2400" dirty="0"/>
              <a:t>Only 1 slide per submission is permitted</a:t>
            </a:r>
          </a:p>
          <a:p>
            <a:pPr marL="825500" indent="-317500">
              <a:lnSpc>
                <a:spcPct val="100000"/>
              </a:lnSpc>
              <a:spcBef>
                <a:spcPts val="0"/>
              </a:spcBef>
            </a:pPr>
            <a:r>
              <a:rPr lang="en-US" sz="2400" dirty="0"/>
              <a:t>Aim to put across a simple message in an eye-catching manner</a:t>
            </a:r>
          </a:p>
          <a:p>
            <a:pPr marL="0" indent="0">
              <a:lnSpc>
                <a:spcPct val="100000"/>
              </a:lnSpc>
              <a:spcBef>
                <a:spcPts val="0"/>
              </a:spcBef>
              <a:buNone/>
            </a:pPr>
            <a:endParaRPr lang="en-US" sz="2400" i="1" dirty="0"/>
          </a:p>
          <a:p>
            <a:pPr marL="0" indent="0">
              <a:lnSpc>
                <a:spcPct val="100000"/>
              </a:lnSpc>
              <a:spcBef>
                <a:spcPts val="0"/>
              </a:spcBef>
              <a:buNone/>
            </a:pPr>
            <a:r>
              <a:rPr lang="en-US" sz="2400" i="1" dirty="0"/>
              <a:t>**Screens are not interactive and e-poster presenters will not have the ability to use “touch screen” or mouse/clicker functions</a:t>
            </a:r>
          </a:p>
          <a:p>
            <a:pPr marL="0">
              <a:lnSpc>
                <a:spcPct val="100000"/>
              </a:lnSpc>
              <a:spcBef>
                <a:spcPts val="0"/>
              </a:spcBef>
            </a:pPr>
            <a:endParaRPr lang="en-US" sz="2000" dirty="0"/>
          </a:p>
        </p:txBody>
      </p:sp>
      <p:sp>
        <p:nvSpPr>
          <p:cNvPr id="14" name="Text Placeholder 13">
            <a:extLst>
              <a:ext uri="{FF2B5EF4-FFF2-40B4-BE49-F238E27FC236}">
                <a16:creationId xmlns:a16="http://schemas.microsoft.com/office/drawing/2014/main" id="{09ED088C-964D-D9E1-04F3-13942E5B8F5F}"/>
              </a:ext>
            </a:extLst>
          </p:cNvPr>
          <p:cNvSpPr>
            <a:spLocks noGrp="1"/>
          </p:cNvSpPr>
          <p:nvPr>
            <p:ph type="body" sz="quarter" idx="13"/>
          </p:nvPr>
        </p:nvSpPr>
        <p:spPr/>
        <p:txBody>
          <a:bodyPr>
            <a:normAutofit/>
          </a:bodyPr>
          <a:lstStyle/>
          <a:p>
            <a:r>
              <a:rPr lang="en-US" dirty="0">
                <a:latin typeface="Univia Pro Regular" pitchFamily="2" charset="77"/>
              </a:rPr>
              <a:t>Heading</a:t>
            </a:r>
          </a:p>
        </p:txBody>
      </p:sp>
      <p:sp>
        <p:nvSpPr>
          <p:cNvPr id="4" name="Content Placeholder 3">
            <a:extLst>
              <a:ext uri="{FF2B5EF4-FFF2-40B4-BE49-F238E27FC236}">
                <a16:creationId xmlns:a16="http://schemas.microsoft.com/office/drawing/2014/main" id="{5F164639-5F7E-0FDF-EE25-FDF84A06309F}"/>
              </a:ext>
            </a:extLst>
          </p:cNvPr>
          <p:cNvSpPr>
            <a:spLocks noGrp="1"/>
          </p:cNvSpPr>
          <p:nvPr>
            <p:ph idx="14"/>
          </p:nvPr>
        </p:nvSpPr>
        <p:spPr/>
        <p:txBody>
          <a:bodyPr/>
          <a:lstStyle/>
          <a:p>
            <a:endParaRPr lang="en-PH"/>
          </a:p>
        </p:txBody>
      </p:sp>
      <p:sp>
        <p:nvSpPr>
          <p:cNvPr id="5" name="Content Placeholder 4">
            <a:extLst>
              <a:ext uri="{FF2B5EF4-FFF2-40B4-BE49-F238E27FC236}">
                <a16:creationId xmlns:a16="http://schemas.microsoft.com/office/drawing/2014/main" id="{1E0A90F7-7C19-0085-AAE8-4EE4BE5647CD}"/>
              </a:ext>
            </a:extLst>
          </p:cNvPr>
          <p:cNvSpPr>
            <a:spLocks noGrp="1"/>
          </p:cNvSpPr>
          <p:nvPr>
            <p:ph idx="15"/>
          </p:nvPr>
        </p:nvSpPr>
        <p:spPr/>
        <p:txBody>
          <a:bodyPr/>
          <a:lstStyle/>
          <a:p>
            <a:endParaRPr lang="en-PH"/>
          </a:p>
        </p:txBody>
      </p:sp>
      <p:sp>
        <p:nvSpPr>
          <p:cNvPr id="11" name="Content Placeholder 10">
            <a:extLst>
              <a:ext uri="{FF2B5EF4-FFF2-40B4-BE49-F238E27FC236}">
                <a16:creationId xmlns:a16="http://schemas.microsoft.com/office/drawing/2014/main" id="{4FC1CCB6-7096-3C6B-0A44-C70FB872B0A3}"/>
              </a:ext>
            </a:extLst>
          </p:cNvPr>
          <p:cNvSpPr>
            <a:spLocks noGrp="1"/>
          </p:cNvSpPr>
          <p:nvPr>
            <p:ph idx="16"/>
          </p:nvPr>
        </p:nvSpPr>
        <p:spPr/>
        <p:txBody>
          <a:bodyPr/>
          <a:lstStyle/>
          <a:p>
            <a:endParaRPr lang="en-PH"/>
          </a:p>
        </p:txBody>
      </p:sp>
      <p:sp>
        <p:nvSpPr>
          <p:cNvPr id="15" name="Text Placeholder 14">
            <a:extLst>
              <a:ext uri="{FF2B5EF4-FFF2-40B4-BE49-F238E27FC236}">
                <a16:creationId xmlns:a16="http://schemas.microsoft.com/office/drawing/2014/main" id="{9FC95BF5-1921-6B81-9DC3-F51423AFAC88}"/>
              </a:ext>
            </a:extLst>
          </p:cNvPr>
          <p:cNvSpPr>
            <a:spLocks noGrp="1"/>
          </p:cNvSpPr>
          <p:nvPr>
            <p:ph type="body" sz="quarter" idx="17"/>
          </p:nvPr>
        </p:nvSpPr>
        <p:spPr/>
        <p:txBody>
          <a:bodyPr>
            <a:normAutofit/>
          </a:bodyPr>
          <a:lstStyle/>
          <a:p>
            <a:r>
              <a:rPr lang="en-US" dirty="0"/>
              <a:t>Heading</a:t>
            </a:r>
          </a:p>
        </p:txBody>
      </p:sp>
      <p:sp>
        <p:nvSpPr>
          <p:cNvPr id="16" name="Text Placeholder 15">
            <a:extLst>
              <a:ext uri="{FF2B5EF4-FFF2-40B4-BE49-F238E27FC236}">
                <a16:creationId xmlns:a16="http://schemas.microsoft.com/office/drawing/2014/main" id="{01D02A06-D83A-8731-F631-597A2E8A4830}"/>
              </a:ext>
            </a:extLst>
          </p:cNvPr>
          <p:cNvSpPr>
            <a:spLocks noGrp="1"/>
          </p:cNvSpPr>
          <p:nvPr>
            <p:ph type="body" sz="quarter" idx="18"/>
          </p:nvPr>
        </p:nvSpPr>
        <p:spPr/>
        <p:txBody>
          <a:bodyPr>
            <a:normAutofit/>
          </a:bodyPr>
          <a:lstStyle/>
          <a:p>
            <a:r>
              <a:rPr lang="en-US" dirty="0"/>
              <a:t>Heading</a:t>
            </a:r>
          </a:p>
        </p:txBody>
      </p:sp>
      <p:sp>
        <p:nvSpPr>
          <p:cNvPr id="17" name="Text Placeholder 16">
            <a:extLst>
              <a:ext uri="{FF2B5EF4-FFF2-40B4-BE49-F238E27FC236}">
                <a16:creationId xmlns:a16="http://schemas.microsoft.com/office/drawing/2014/main" id="{B04DCB51-D0B5-CB52-FB14-341674EF4CDF}"/>
              </a:ext>
            </a:extLst>
          </p:cNvPr>
          <p:cNvSpPr>
            <a:spLocks noGrp="1"/>
          </p:cNvSpPr>
          <p:nvPr>
            <p:ph type="body" sz="quarter" idx="19"/>
          </p:nvPr>
        </p:nvSpPr>
        <p:spPr/>
        <p:txBody>
          <a:bodyPr>
            <a:normAutofit/>
          </a:bodyPr>
          <a:lstStyle/>
          <a:p>
            <a:r>
              <a:rPr lang="en-US" dirty="0"/>
              <a:t>Heading</a:t>
            </a:r>
          </a:p>
        </p:txBody>
      </p:sp>
      <p:sp>
        <p:nvSpPr>
          <p:cNvPr id="12" name="Text Placeholder 11">
            <a:extLst>
              <a:ext uri="{FF2B5EF4-FFF2-40B4-BE49-F238E27FC236}">
                <a16:creationId xmlns:a16="http://schemas.microsoft.com/office/drawing/2014/main" id="{2A774C65-8B73-5DAE-0B70-6B39AEB341C2}"/>
              </a:ext>
            </a:extLst>
          </p:cNvPr>
          <p:cNvSpPr>
            <a:spLocks noGrp="1"/>
          </p:cNvSpPr>
          <p:nvPr>
            <p:ph type="body" sz="quarter" idx="20"/>
          </p:nvPr>
        </p:nvSpPr>
        <p:spPr/>
        <p:txBody>
          <a:bodyPr/>
          <a:lstStyle/>
          <a:p>
            <a:endParaRPr lang="en-PH"/>
          </a:p>
        </p:txBody>
      </p:sp>
    </p:spTree>
    <p:extLst>
      <p:ext uri="{BB962C8B-B14F-4D97-AF65-F5344CB8AC3E}">
        <p14:creationId xmlns:p14="http://schemas.microsoft.com/office/powerpoint/2010/main" val="1288678342"/>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0000"/>
      </a:dk2>
      <a:lt2>
        <a:srgbClr val="FFFFFF"/>
      </a:lt2>
      <a:accent1>
        <a:srgbClr val="006E4C"/>
      </a:accent1>
      <a:accent2>
        <a:srgbClr val="80B7A6"/>
      </a:accent2>
      <a:accent3>
        <a:srgbClr val="FEE5B4"/>
      </a:accent3>
      <a:accent4>
        <a:srgbClr val="F08821"/>
      </a:accent4>
      <a:accent5>
        <a:srgbClr val="A3D7A6"/>
      </a:accent5>
      <a:accent6>
        <a:srgbClr val="47AE4C"/>
      </a:accent6>
      <a:hlink>
        <a:srgbClr val="F08821"/>
      </a:hlink>
      <a:folHlink>
        <a:srgbClr val="FEE5B4"/>
      </a:folHlink>
    </a:clrScheme>
    <a:fontScheme name="APLAR 20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1D6F5D89243F41B23992135891A9B2" ma:contentTypeVersion="12" ma:contentTypeDescription="Create a new document." ma:contentTypeScope="" ma:versionID="14e11b9850aa2f11c9ece63bb9d9478a">
  <xsd:schema xmlns:xsd="http://www.w3.org/2001/XMLSchema" xmlns:xs="http://www.w3.org/2001/XMLSchema" xmlns:p="http://schemas.microsoft.com/office/2006/metadata/properties" xmlns:ns2="d0aefa88-330c-4add-bab6-34c6086e0edb" xmlns:ns3="5421cb19-e39a-4450-addb-0a34043ae8fb" targetNamespace="http://schemas.microsoft.com/office/2006/metadata/properties" ma:root="true" ma:fieldsID="1ba0fe9db03f00efbb274e2d403f041a" ns2:_="" ns3:_="">
    <xsd:import namespace="d0aefa88-330c-4add-bab6-34c6086e0edb"/>
    <xsd:import namespace="5421cb19-e39a-4450-addb-0a34043ae8f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efa88-330c-4add-bab6-34c6086e0e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21cb19-e39a-4450-addb-0a34043ae8f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027e7d-ee05-4920-8cc9-d0afd32961eb}" ma:internalName="TaxCatchAll" ma:showField="CatchAllData" ma:web="5421cb19-e39a-4450-addb-0a34043ae8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421cb19-e39a-4450-addb-0a34043ae8fb" xsi:nil="true"/>
    <lcf76f155ced4ddcb4097134ff3c332f xmlns="d0aefa88-330c-4add-bab6-34c6086e0ed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EABFF7-C8BE-4739-869E-7C5BB37F4BA4}"/>
</file>

<file path=customXml/itemProps2.xml><?xml version="1.0" encoding="utf-8"?>
<ds:datastoreItem xmlns:ds="http://schemas.openxmlformats.org/officeDocument/2006/customXml" ds:itemID="{EB765425-977D-4A80-9D2C-309F8E84940F}"/>
</file>

<file path=customXml/itemProps3.xml><?xml version="1.0" encoding="utf-8"?>
<ds:datastoreItem xmlns:ds="http://schemas.openxmlformats.org/officeDocument/2006/customXml" ds:itemID="{C1010997-8400-467F-9F43-0E9DEC0CBEEF}"/>
</file>

<file path=docMetadata/LabelInfo.xml><?xml version="1.0" encoding="utf-8"?>
<clbl:labelList xmlns:clbl="http://schemas.microsoft.com/office/2020/mipLabelMetadata">
  <clbl:label id="{7cbf2ee6-7391-4c03-b07a-3137c8a2243c}" enabled="1" method="Standard" siteId="{ac144e41-8001-48f0-9e1c-170716ed06b6}" removed="0"/>
</clbl:labelList>
</file>

<file path=docProps/app.xml><?xml version="1.0" encoding="utf-8"?>
<Properties xmlns="http://schemas.openxmlformats.org/officeDocument/2006/extended-properties" xmlns:vt="http://schemas.openxmlformats.org/officeDocument/2006/docPropsVTypes">
  <Template>Office Theme</Template>
  <TotalTime>252</TotalTime>
  <Words>1265</Words>
  <Application>Microsoft Office PowerPoint</Application>
  <PresentationFormat>Custom</PresentationFormat>
  <Paragraphs>115</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Jost Regular Roman</vt:lpstr>
      <vt:lpstr>Univia Pro Regular</vt:lpstr>
      <vt:lpstr>Arial</vt:lpstr>
      <vt:lpstr>Lato</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Felicity Lupo (MCI Brisbane)</dc:creator>
  <cp:lastModifiedBy>Kirstie McIvor</cp:lastModifiedBy>
  <cp:revision>23</cp:revision>
  <dcterms:created xsi:type="dcterms:W3CDTF">2019-03-13T01:38:10Z</dcterms:created>
  <dcterms:modified xsi:type="dcterms:W3CDTF">2026-08-17T00:25:14Z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bf2ee6-7391-4c03-b07a-3137c8a2243c_Enabled">
    <vt:lpwstr>true</vt:lpwstr>
  </property>
  <property fmtid="{D5CDD505-2E9C-101B-9397-08002B2CF9AE}" pid="3" name="MSIP_Label_7cbf2ee6-7391-4c03-b07a-3137c8a2243c_SetDate">
    <vt:lpwstr>2023-08-21T07:17:26Z</vt:lpwstr>
  </property>
  <property fmtid="{D5CDD505-2E9C-101B-9397-08002B2CF9AE}" pid="4" name="MSIP_Label_7cbf2ee6-7391-4c03-b07a-3137c8a2243c_Method">
    <vt:lpwstr>Standard</vt:lpwstr>
  </property>
  <property fmtid="{D5CDD505-2E9C-101B-9397-08002B2CF9AE}" pid="5" name="MSIP_Label_7cbf2ee6-7391-4c03-b07a-3137c8a2243c_Name">
    <vt:lpwstr>Internal</vt:lpwstr>
  </property>
  <property fmtid="{D5CDD505-2E9C-101B-9397-08002B2CF9AE}" pid="6" name="MSIP_Label_7cbf2ee6-7391-4c03-b07a-3137c8a2243c_SiteId">
    <vt:lpwstr>ac144e41-8001-48f0-9e1c-170716ed06b6</vt:lpwstr>
  </property>
  <property fmtid="{D5CDD505-2E9C-101B-9397-08002B2CF9AE}" pid="7" name="MSIP_Label_7cbf2ee6-7391-4c03-b07a-3137c8a2243c_ActionId">
    <vt:lpwstr>b8515e96-5fcc-4f58-b271-e2a33946bf90</vt:lpwstr>
  </property>
  <property fmtid="{D5CDD505-2E9C-101B-9397-08002B2CF9AE}" pid="8" name="MSIP_Label_7cbf2ee6-7391-4c03-b07a-3137c8a2243c_ContentBits">
    <vt:lpwstr>1</vt:lpwstr>
  </property>
  <property fmtid="{D5CDD505-2E9C-101B-9397-08002B2CF9AE}" pid="9" name="ClassificationContentMarkingHeaderLocations">
    <vt:lpwstr>Office Theme:8</vt:lpwstr>
  </property>
  <property fmtid="{D5CDD505-2E9C-101B-9397-08002B2CF9AE}" pid="10" name="ClassificationContentMarkingHeaderText">
    <vt:lpwstr>Internal use</vt:lpwstr>
  </property>
  <property fmtid="{D5CDD505-2E9C-101B-9397-08002B2CF9AE}" pid="11" name="ContentTypeId">
    <vt:lpwstr>0x010100D11D6F5D89243F41B23992135891A9B2</vt:lpwstr>
  </property>
</Properties>
</file>