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6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181"/>
    <a:srgbClr val="FFFFFF"/>
    <a:srgbClr val="6B64A1"/>
    <a:srgbClr val="33165F"/>
    <a:srgbClr val="006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1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viewProps" Target="/ppt/viewProps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presProps" Target="/ppt/presProps.xml" Id="rId12" /><Relationship Type="http://schemas.openxmlformats.org/officeDocument/2006/relationships/slide" Target="/ppt/slides/slide1.xml" Id="rId2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tableStyles" Target="/ppt/tableStyles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theme" Target="/ppt/theme/theme1.xml" Id="rId1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1.jpg" Id="rId2" /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7.jpg" Id="rId2" /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2.jpg" Id="rId2" /><Relationship Type="http://schemas.openxmlformats.org/officeDocument/2006/relationships/slideMaster" Target="/ppt/slideMasters/slideMaster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image" Target="/ppt/media/image10.jp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jpg" Id="rId2" /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image" Target="/ppt/media/image4.jpg" Id="rId2" /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image" Target="/ppt/media/image5.jpg" Id="rId2" /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6.jpg" Id="rId2" /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image" Target="/ppt/media/image7.jpg" Id="rId2" /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7.jp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5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9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E5F2-B1EC-C6B5-5BEE-1E95F360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676400"/>
            <a:ext cx="5800898" cy="2360912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03818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5A83D-1B70-EF15-A901-6B274BD6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114800"/>
            <a:ext cx="4810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51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873C-7C7D-709B-48F4-FC87C0F3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65" y="623455"/>
            <a:ext cx="5800898" cy="123305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rgbClr val="03818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0713-99CA-4DD8-5A87-25EC32BA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5" y="2018146"/>
            <a:ext cx="4810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9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F44E-FC82-4829-0097-3DED035B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676400"/>
            <a:ext cx="4810760" cy="2360912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4334-D43C-DE40-94BE-A50A8EBD7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114800"/>
            <a:ext cx="4810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5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E3C4-F4EA-5C5A-AB4F-A101C6B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676400"/>
            <a:ext cx="4810760" cy="2360912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6FD7-2B48-CBF6-0B4C-ACE92595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114800"/>
            <a:ext cx="4810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39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E3C4-F4EA-5C5A-AB4F-A101C6B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676400"/>
            <a:ext cx="4810760" cy="2360912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6FD7-2B48-CBF6-0B4C-ACE92595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114800"/>
            <a:ext cx="4810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5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E3C4-F4EA-5C5A-AB4F-A101C6B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676400"/>
            <a:ext cx="4810760" cy="2360912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6FD7-2B48-CBF6-0B4C-ACE92595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114800"/>
            <a:ext cx="4810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02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7B9C84-77A8-B795-BF68-DF4AC8E7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0439"/>
            <a:ext cx="10515600" cy="10490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i="0">
                <a:solidFill>
                  <a:srgbClr val="03818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2EB646C-31B6-16EF-99F6-C172E7297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88985"/>
            <a:ext cx="10515600" cy="31235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Photo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C27B0AD-F2BA-6B11-DB07-4CB28F1D8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0210" y="1117888"/>
            <a:ext cx="4443123" cy="4202113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9058E5-5BBE-5EE1-03E9-E4CF4EF1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64" y="1120052"/>
            <a:ext cx="5486371" cy="1205345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rgbClr val="03818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EBE2B5-FBAC-BF8C-A382-82493AC9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64" y="2447636"/>
            <a:ext cx="5486371" cy="287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62417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13.xml" Id="rId13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28.xml" Id="rId28" /><Relationship Type="http://schemas.openxmlformats.org/officeDocument/2006/relationships/slideLayout" Target="/ppt/slideLayouts/slideLayout4.xml" Id="rId4" /><Relationship Type="http://schemas.openxmlformats.org/officeDocument/2006/relationships/theme" Target="/ppt/theme/theme1.xml" Id="rId30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79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9" r:id="rId3"/>
    <p:sldLayoutId id="2147483663" r:id="rId4"/>
    <p:sldLayoutId id="2147483701" r:id="rId5"/>
    <p:sldLayoutId id="2147483702" r:id="rId6"/>
    <p:sldLayoutId id="2147483672" r:id="rId7"/>
    <p:sldLayoutId id="2147483680" r:id="rId8"/>
    <p:sldLayoutId id="2147483682" r:id="rId13"/>
    <p:sldLayoutId id="214748368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E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8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45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CD0EE-D282-1EF7-A9DB-BCC0699AC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B842-08D9-A6EA-FAD0-181DE116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DD3B-1BEA-9DC5-C9FF-9F58B286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596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200EF2-AF46-FCED-C13B-152E2718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04EEC6-2579-3137-8A15-5027526C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355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AD8DE-B12C-D697-D566-B5B38D17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785994-0FB3-6339-4BD0-4C719DA0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2CFBD6-5335-BCD1-985D-63687BD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09ACFF-E480-D334-83E8-A62FCFCD1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834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7902BC-0CC7-D767-C6DC-D8A76953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BE461D-9459-92B5-2881-CC6D78E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705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EACA1-381E-5F71-8780-C31313AD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783DD-8FE1-465C-1CEB-451CC3BC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336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B64F-E3BD-1917-2EF4-6F377261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71CB9-08DF-DBF5-C401-E4FDAA4EB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307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6912-5CDD-6947-440D-2566D75A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D046-8D42-F85B-6921-0BB82241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C598-4E16-138F-DB2D-E04AC297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F9140-837E-D87E-05D0-171510F2F7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781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75F4C-D563-4CAE-5E3E-F192C3509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LAR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E4C"/>
      </a:accent1>
      <a:accent2>
        <a:srgbClr val="80B7A6"/>
      </a:accent2>
      <a:accent3>
        <a:srgbClr val="CAE091"/>
      </a:accent3>
      <a:accent4>
        <a:srgbClr val="95C122"/>
      </a:accent4>
      <a:accent5>
        <a:srgbClr val="A3D7A6"/>
      </a:accent5>
      <a:accent6>
        <a:srgbClr val="47AE4C"/>
      </a:accent6>
      <a:hlink>
        <a:srgbClr val="F08821"/>
      </a:hlink>
      <a:folHlink>
        <a:srgbClr val="FEE5B4"/>
      </a:folHlink>
    </a:clrScheme>
    <a:fontScheme name="APLAR 20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bf2ee6-7391-4c03-b07a-3137c8a2243c}" enabled="1" method="Privileged" siteId="{ac144e41-8001-48f0-9e1c-170716ed06b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Shawn Michael Arellano</cp:lastModifiedBy>
  <cp:revision>15</cp:revision>
  <dcterms:created xsi:type="dcterms:W3CDTF">2023-01-09T01:43:19Z</dcterms:created>
  <dcterms:modified xsi:type="dcterms:W3CDTF">2026-03-17T07:24:49Z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2023-01-09T01:44:09Z</vt:lpwstr>
  </property>
  <property fmtid="{D5CDD505-2E9C-101B-9397-08002B2CF9AE}" pid="4" name="MSIP_Label_7cbf2ee6-7391-4c03-b07a-3137c8a2243c_Method">
    <vt:lpwstr>Privileged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149dfc3c-c6e0-41a7-ac64-764782b74e5c</vt:lpwstr>
  </property>
  <property fmtid="{D5CDD505-2E9C-101B-9397-08002B2CF9AE}" pid="8" name="MSIP_Label_7cbf2ee6-7391-4c03-b07a-3137c8a2243c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Internal use</vt:lpwstr>
  </property>
</Properties>
</file>