
<file path=[Content_Types].xml><?xml version="1.0" encoding="utf-8"?>
<Types xmlns="http://schemas.openxmlformats.org/package/2006/content-types">
  <Default Extension="xml" ContentType="application/vnd.openxmlformats-package.core-properties+xml"/>
  <Default Extension="jpeg" ContentType="image/jpeg"/>
  <Default Extension="jpg" ContentType="image/jpeg"/>
  <Default Extension="rels" ContentType="application/vnd.openxmlformats-package.relationships+xml"/>
  <Override PartName="/ppt/presentation.xml" ContentType="application/vnd.openxmlformats-officedocument.presentationml.presentation.main+xml"/>
  <Override PartName="/ppt/viewProps.xml" ContentType="application/vnd.openxmlformats-officedocument.presentationml.viewProps+xml"/>
  <Override PartName="/ppt/slides/slide2.xml" ContentType="application/vnd.openxmlformats-officedocument.presentationml.slide+xml"/>
  <Override PartName="/ppt/slideLayouts/slideLayout2.xml" ContentType="application/vnd.openxmlformats-officedocument.presentationml.slideLayout+xml"/>
  <Override PartName="/ppt/slideMasters/slideMaster1.xml" ContentType="application/vnd.openxmlformats-officedocument.presentationml.slideMaster+xml"/>
  <Override PartName="/ppt/slideLayouts/slideLayout3.xml" ContentType="application/vnd.openxmlformats-officedocument.presentationml.slideLayout+xml"/>
  <Override PartName="/ppt/slideLayouts/slideLayout1.xml" ContentType="application/vnd.openxmlformats-officedocument.presentationml.slideLayout+xml"/>
  <Override PartName="/ppt/theme/theme1.xml" ContentType="application/vnd.openxmlformats-officedocument.theme+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presProps.xml" ContentType="application/vnd.openxmlformats-officedocument.presentationml.presProps+xml"/>
  <Override PartName="/ppt/slides/slide1.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tableStyles.xml" ContentType="application/vnd.openxmlformats-officedocument.presentationml.tableStyles+xml"/>
  <Override PartName="/ppt/slides/slide3.xml" ContentType="application/vnd.openxmlformats-officedocument.presentationml.slide+xml"/>
  <Override PartName="/docMetadata/LabelInfo.xml" ContentType="application/vnd.ms-office.classificationlabels+xml"/>
  <Override PartName="/docProps/custom.xml" ContentType="application/vnd.openxmlformats-officedocument.custom-properties+xml"/>
  <Override PartName="/docProps/app.xml" ContentType="application/vnd.openxmlformats-officedocument.extended-properties+xml"/>
</Types>
</file>

<file path=_rels/.rels>&#65279;<?xml version="1.0" encoding="utf-8"?><Relationships xmlns="http://schemas.openxmlformats.org/package/2006/relationships"><Relationship Type="http://schemas.openxmlformats.org/package/2006/relationships/metadata/core-properties" Target="/docProps/core.xml" Id="rId3" /><Relationship Type="http://schemas.openxmlformats.org/package/2006/relationships/metadata/thumbnail" Target="/docProps/thumbnail.jpeg" Id="rId2" /><Relationship Type="http://schemas.openxmlformats.org/officeDocument/2006/relationships/officeDocument" Target="/ppt/presentation.xml" Id="rId1" /><Relationship Type="http://schemas.microsoft.com/office/2020/02/relationships/classificationlabels" Target="/docMetadata/LabelInfo.xml" Id="rId6" /><Relationship Type="http://schemas.openxmlformats.org/officeDocument/2006/relationships/custom-properties" Target="/docProps/custom.xml" Id="rId5" /><Relationship Type="http://schemas.openxmlformats.org/officeDocument/2006/relationships/extended-properties" Target="/docProps/app.xml" Id="rId4" /></Relationships>
</file>

<file path=ppt/presentation.xml><?xml version="1.0" encoding="utf-8"?>
<p:presentation xmlns:p15="http://schemas.microsoft.com/office/powerpoint/2012/mai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57" r:id="rId3"/>
    <p:sldId id="258" r:id="rId4"/>
    <p:sldId id="259" r:id="rId5"/>
    <p:sldId id="260" r:id="rId6"/>
  </p:sldIdLst>
  <p:sldSz cx="30275213" cy="4280376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45858"/>
    <a:srgbClr val="3B54A6"/>
    <a:srgbClr val="CC4B9B"/>
    <a:srgbClr val="018180"/>
    <a:srgbClr val="A6A1C1"/>
    <a:srgbClr val="F8BCC3"/>
    <a:srgbClr val="AD1677"/>
    <a:srgbClr val="EA0B50"/>
    <a:srgbClr val="000C46"/>
    <a:srgbClr val="000D4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165"/>
    <p:restoredTop sz="94675"/>
  </p:normalViewPr>
  <p:slideViewPr>
    <p:cSldViewPr snapToGrid="0" snapToObjects="1">
      <p:cViewPr varScale="1">
        <p:scale>
          <a:sx n="17" d="100"/>
          <a:sy n="17" d="100"/>
        </p:scale>
        <p:origin x="2070" y="150"/>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&#65279;<?xml version="1.0" encoding="utf-8"?><Relationships xmlns="http://schemas.openxmlformats.org/package/2006/relationships"><Relationship Type="http://schemas.openxmlformats.org/officeDocument/2006/relationships/viewProps" Target="/ppt/viewProps.xml" Id="rId8" /><Relationship Type="http://schemas.openxmlformats.org/officeDocument/2006/relationships/slide" Target="/ppt/slides/slide2.xml" Id="rId3" /><Relationship Type="http://schemas.openxmlformats.org/officeDocument/2006/relationships/presProps" Target="/ppt/presProps.xml" Id="rId7" /><Relationship Type="http://schemas.openxmlformats.org/officeDocument/2006/relationships/slide" Target="/ppt/slides/slide1.xml" Id="rId2" /><Relationship Type="http://schemas.openxmlformats.org/officeDocument/2006/relationships/slideMaster" Target="/ppt/slideMasters/slideMaster1.xml" Id="rId1" /><Relationship Type="http://schemas.openxmlformats.org/officeDocument/2006/relationships/slide" Target="/ppt/slides/slide5.xml" Id="rId6" /><Relationship Type="http://schemas.openxmlformats.org/officeDocument/2006/relationships/slide" Target="/ppt/slides/slide4.xml" Id="rId5" /><Relationship Type="http://schemas.openxmlformats.org/officeDocument/2006/relationships/tableStyles" Target="/ppt/tableStyles.xml" Id="rId10" /><Relationship Type="http://schemas.openxmlformats.org/officeDocument/2006/relationships/slide" Target="/ppt/slides/slide3.xml" Id="rId4" /><Relationship Type="http://schemas.openxmlformats.org/officeDocument/2006/relationships/theme" Target="/ppt/theme/theme1.xml" Id="rId9" /></Relationships>
</file>

<file path=ppt/slideLayouts/_rels/slideLayout1.xml.rels>&#65279;<?xml version="1.0" encoding="utf-8"?><Relationships xmlns="http://schemas.openxmlformats.org/package/2006/relationships"><Relationship Type="http://schemas.openxmlformats.org/officeDocument/2006/relationships/image" Target="/ppt/media/image1.jpg" Id="rId2" /><Relationship Type="http://schemas.openxmlformats.org/officeDocument/2006/relationships/slideMaster" Target="/ppt/slideMasters/slideMaster1.xml" Id="rId1" /></Relationships>
</file>

<file path=ppt/slideLayouts/_rels/slideLayout2.xml.rels>&#65279;<?xml version="1.0" encoding="utf-8"?><Relationships xmlns="http://schemas.openxmlformats.org/package/2006/relationships"><Relationship Type="http://schemas.openxmlformats.org/officeDocument/2006/relationships/image" Target="/ppt/media/image2.jpg" Id="rId2" /><Relationship Type="http://schemas.openxmlformats.org/officeDocument/2006/relationships/slideMaster" Target="/ppt/slideMasters/slideMaster1.xml" Id="rId1" /></Relationships>
</file>

<file path=ppt/slideLayouts/_rels/slideLayout3.xml.rels>&#65279;<?xml version="1.0" encoding="utf-8"?><Relationships xmlns="http://schemas.openxmlformats.org/package/2006/relationships"><Relationship Type="http://schemas.openxmlformats.org/officeDocument/2006/relationships/image" Target="/ppt/media/image3.jpg" Id="rId2" /><Relationship Type="http://schemas.openxmlformats.org/officeDocument/2006/relationships/slideMaster" Target="/ppt/slideMasters/slideMaster1.xml" Id="rId1" /></Relationships>
</file>

<file path=ppt/slideLayouts/_rels/slideLayout4.xml.rels>&#65279;<?xml version="1.0" encoding="utf-8"?><Relationships xmlns="http://schemas.openxmlformats.org/package/2006/relationships"><Relationship Type="http://schemas.openxmlformats.org/officeDocument/2006/relationships/image" Target="/ppt/media/image4.jpg" Id="rId2" /><Relationship Type="http://schemas.openxmlformats.org/officeDocument/2006/relationships/slideMaster" Target="/ppt/slideMasters/slideMaster1.xml" Id="rId1" /></Relationships>
</file>

<file path=ppt/slideLayouts/_rels/slideLayout5.xml.rels>&#65279;<?xml version="1.0" encoding="utf-8"?><Relationships xmlns="http://schemas.openxmlformats.org/package/2006/relationships"><Relationship Type="http://schemas.openxmlformats.org/officeDocument/2006/relationships/image" Target="/ppt/media/image5.jpg" Id="rId2" /><Relationship Type="http://schemas.openxmlformats.org/officeDocument/2006/relationships/slideMaster" Target="/ppt/slideMasters/slideMaster1.xml" Id="rId1"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AC3BCAEF-7B45-B3BA-7C8C-37B17DEE28AB}"/>
              </a:ext>
            </a:extLst>
          </p:cNvPr>
          <p:cNvSpPr>
            <a:spLocks noGrp="1"/>
          </p:cNvSpPr>
          <p:nvPr>
            <p:ph type="title" hasCustomPrompt="1"/>
          </p:nvPr>
        </p:nvSpPr>
        <p:spPr>
          <a:xfrm>
            <a:off x="1175779" y="7945275"/>
            <a:ext cx="27923657" cy="2071603"/>
          </a:xfrm>
        </p:spPr>
        <p:txBody>
          <a:bodyPr anchor="ctr">
            <a:normAutofit/>
          </a:bodyPr>
          <a:lstStyle>
            <a:lvl1pPr algn="ctr">
              <a:defRPr sz="9600" b="1" i="0">
                <a:solidFill>
                  <a:srgbClr val="018180"/>
                </a:solidFill>
                <a:latin typeface="Lato" panose="020F0502020204030203" pitchFamily="34" charset="0"/>
                <a:cs typeface="Arial" panose="020B0604020202020204" pitchFamily="34" charset="0"/>
              </a:defRPr>
            </a:lvl1pPr>
          </a:lstStyle>
          <a:p>
            <a:r>
              <a:rPr lang="en-US" dirty="0"/>
              <a:t>Title</a:t>
            </a:r>
          </a:p>
        </p:txBody>
      </p:sp>
      <p:sp>
        <p:nvSpPr>
          <p:cNvPr id="7" name="Content Placeholder 2">
            <a:extLst>
              <a:ext uri="{FF2B5EF4-FFF2-40B4-BE49-F238E27FC236}">
                <a16:creationId xmlns:a16="http://schemas.microsoft.com/office/drawing/2014/main" id="{DD269445-ABAD-0809-F695-135C9D80C988}"/>
              </a:ext>
            </a:extLst>
          </p:cNvPr>
          <p:cNvSpPr>
            <a:spLocks noGrp="1"/>
          </p:cNvSpPr>
          <p:nvPr>
            <p:ph idx="1"/>
          </p:nvPr>
        </p:nvSpPr>
        <p:spPr>
          <a:xfrm>
            <a:off x="1175775" y="12910681"/>
            <a:ext cx="27923658" cy="7408817"/>
          </a:xfrm>
          <a:noFill/>
        </p:spPr>
        <p:txBody>
          <a:bodyPr>
            <a:normAutofit/>
          </a:bodyPr>
          <a:lstStyle>
            <a:lvl1pPr>
              <a:defRPr sz="2400" b="0" i="0">
                <a:latin typeface="Lato" panose="020F0502020204030203" pitchFamily="34" charset="0"/>
                <a:cs typeface="Arial" panose="020B0604020202020204" pitchFamily="34" charset="0"/>
              </a:defRPr>
            </a:lvl1pPr>
          </a:lstStyle>
          <a:p>
            <a:pPr lvl="0"/>
            <a:r>
              <a:rPr lang="en-US" dirty="0"/>
              <a:t>Click to edit Master text styles</a:t>
            </a:r>
          </a:p>
        </p:txBody>
      </p:sp>
      <p:sp>
        <p:nvSpPr>
          <p:cNvPr id="9" name="Text Placeholder 10">
            <a:extLst>
              <a:ext uri="{FF2B5EF4-FFF2-40B4-BE49-F238E27FC236}">
                <a16:creationId xmlns:a16="http://schemas.microsoft.com/office/drawing/2014/main" id="{DA961027-51EC-E7F1-432B-F5B2494CA01F}"/>
              </a:ext>
            </a:extLst>
          </p:cNvPr>
          <p:cNvSpPr>
            <a:spLocks noGrp="1"/>
          </p:cNvSpPr>
          <p:nvPr>
            <p:ph type="body" sz="quarter" idx="13" hasCustomPrompt="1"/>
          </p:nvPr>
        </p:nvSpPr>
        <p:spPr>
          <a:xfrm>
            <a:off x="1175777" y="10104359"/>
            <a:ext cx="27923657" cy="1077311"/>
          </a:xfrm>
        </p:spPr>
        <p:txBody>
          <a:bodyPr anchor="ctr">
            <a:normAutofit/>
          </a:bodyPr>
          <a:lstStyle>
            <a:lvl1pPr marL="0" indent="0" algn="ctr">
              <a:buNone/>
              <a:defRPr sz="6000" b="0" i="0">
                <a:solidFill>
                  <a:schemeClr val="tx1"/>
                </a:solidFill>
                <a:latin typeface="Lato" panose="020F0502020204030203" pitchFamily="34" charset="0"/>
                <a:cs typeface="Arial" panose="020B0604020202020204" pitchFamily="34" charset="0"/>
              </a:defRPr>
            </a:lvl1pPr>
          </a:lstStyle>
          <a:p>
            <a:pPr lvl="0"/>
            <a:r>
              <a:rPr lang="en-US" dirty="0"/>
              <a:t>Author</a:t>
            </a:r>
          </a:p>
        </p:txBody>
      </p:sp>
      <p:sp>
        <p:nvSpPr>
          <p:cNvPr id="10" name="Rectangle 9">
            <a:extLst>
              <a:ext uri="{FF2B5EF4-FFF2-40B4-BE49-F238E27FC236}">
                <a16:creationId xmlns:a16="http://schemas.microsoft.com/office/drawing/2014/main" id="{FEC21D7F-A7F8-D6D3-D887-2252CF16AC78}"/>
              </a:ext>
            </a:extLst>
          </p:cNvPr>
          <p:cNvSpPr/>
          <p:nvPr userDrawn="1"/>
        </p:nvSpPr>
        <p:spPr>
          <a:xfrm>
            <a:off x="1175776" y="11605214"/>
            <a:ext cx="27923657" cy="1077310"/>
          </a:xfrm>
          <a:prstGeom prst="rect">
            <a:avLst/>
          </a:prstGeom>
          <a:solidFill>
            <a:srgbClr val="A6A1C1"/>
          </a:solidFill>
          <a:ln/>
        </p:spPr>
        <p:style>
          <a:lnRef idx="1">
            <a:schemeClr val="accent1"/>
          </a:lnRef>
          <a:fillRef idx="3">
            <a:schemeClr val="accent1"/>
          </a:fillRef>
          <a:effectRef idx="2">
            <a:schemeClr val="accent1"/>
          </a:effectRef>
          <a:fontRef idx="minor">
            <a:schemeClr val="lt1"/>
          </a:fontRef>
        </p:style>
        <p:txBody>
          <a:bodyPr lIns="612000" rtlCol="0" anchor="ctr" anchorCtr="0"/>
          <a:lstStyle/>
          <a:p>
            <a:pPr algn="l"/>
            <a:endParaRPr lang="en-US" sz="3600" b="1" dirty="0">
              <a:solidFill>
                <a:srgbClr val="A6A1C1"/>
              </a:solidFill>
              <a:highlight>
                <a:srgbClr val="A6A1C1"/>
              </a:highlight>
              <a:latin typeface="Arial" panose="020B0604020202020204" pitchFamily="34" charset="0"/>
              <a:cs typeface="Arial" panose="020B0604020202020204" pitchFamily="34" charset="0"/>
            </a:endParaRPr>
          </a:p>
        </p:txBody>
      </p:sp>
      <p:sp>
        <p:nvSpPr>
          <p:cNvPr id="12" name="Rectangle 11">
            <a:extLst>
              <a:ext uri="{FF2B5EF4-FFF2-40B4-BE49-F238E27FC236}">
                <a16:creationId xmlns:a16="http://schemas.microsoft.com/office/drawing/2014/main" id="{768AFA60-B213-9816-23C2-413763F24CBF}"/>
              </a:ext>
            </a:extLst>
          </p:cNvPr>
          <p:cNvSpPr/>
          <p:nvPr userDrawn="1"/>
        </p:nvSpPr>
        <p:spPr>
          <a:xfrm>
            <a:off x="1175777" y="20971199"/>
            <a:ext cx="13607024" cy="1077310"/>
          </a:xfrm>
          <a:prstGeom prst="rect">
            <a:avLst/>
          </a:prstGeom>
          <a:solidFill>
            <a:srgbClr val="A6A1C1"/>
          </a:solidFill>
          <a:ln/>
        </p:spPr>
        <p:style>
          <a:lnRef idx="1">
            <a:schemeClr val="accent6"/>
          </a:lnRef>
          <a:fillRef idx="3">
            <a:schemeClr val="accent6"/>
          </a:fillRef>
          <a:effectRef idx="2">
            <a:schemeClr val="accent6"/>
          </a:effectRef>
          <a:fontRef idx="minor">
            <a:schemeClr val="lt1"/>
          </a:fontRef>
        </p:style>
        <p:txBody>
          <a:bodyPr lIns="360000" rtlCol="0" anchor="ctr"/>
          <a:lstStyle/>
          <a:p>
            <a:pPr algn="l"/>
            <a:endParaRPr lang="en-US" sz="4000" b="1" dirty="0">
              <a:solidFill>
                <a:srgbClr val="A6A1C1"/>
              </a:solidFill>
              <a:latin typeface="Arial" panose="020B0604020202020204" pitchFamily="34" charset="0"/>
              <a:cs typeface="Arial" panose="020B0604020202020204" pitchFamily="34" charset="0"/>
            </a:endParaRPr>
          </a:p>
        </p:txBody>
      </p:sp>
      <p:sp>
        <p:nvSpPr>
          <p:cNvPr id="13" name="Rectangle 12">
            <a:extLst>
              <a:ext uri="{FF2B5EF4-FFF2-40B4-BE49-F238E27FC236}">
                <a16:creationId xmlns:a16="http://schemas.microsoft.com/office/drawing/2014/main" id="{E6EF85B6-7304-98E0-B578-D310664E279F}"/>
              </a:ext>
            </a:extLst>
          </p:cNvPr>
          <p:cNvSpPr/>
          <p:nvPr userDrawn="1"/>
        </p:nvSpPr>
        <p:spPr>
          <a:xfrm>
            <a:off x="15562337" y="20971199"/>
            <a:ext cx="13607024" cy="1077310"/>
          </a:xfrm>
          <a:prstGeom prst="rect">
            <a:avLst/>
          </a:prstGeom>
          <a:solidFill>
            <a:srgbClr val="A6A1C1"/>
          </a:solidFill>
          <a:ln/>
        </p:spPr>
        <p:style>
          <a:lnRef idx="1">
            <a:schemeClr val="accent6"/>
          </a:lnRef>
          <a:fillRef idx="3">
            <a:schemeClr val="accent6"/>
          </a:fillRef>
          <a:effectRef idx="2">
            <a:schemeClr val="accent6"/>
          </a:effectRef>
          <a:fontRef idx="minor">
            <a:schemeClr val="lt1"/>
          </a:fontRef>
        </p:style>
        <p:txBody>
          <a:bodyPr lIns="360000" rtlCol="0" anchor="ctr"/>
          <a:lstStyle/>
          <a:p>
            <a:pPr algn="l"/>
            <a:endParaRPr lang="en-US" sz="4000" b="1" dirty="0">
              <a:solidFill>
                <a:srgbClr val="A6A1C1"/>
              </a:solidFill>
              <a:latin typeface="Arial" panose="020B0604020202020204" pitchFamily="34" charset="0"/>
              <a:cs typeface="Arial" panose="020B0604020202020204" pitchFamily="34" charset="0"/>
            </a:endParaRPr>
          </a:p>
        </p:txBody>
      </p:sp>
      <p:sp>
        <p:nvSpPr>
          <p:cNvPr id="14" name="Content Placeholder 2">
            <a:extLst>
              <a:ext uri="{FF2B5EF4-FFF2-40B4-BE49-F238E27FC236}">
                <a16:creationId xmlns:a16="http://schemas.microsoft.com/office/drawing/2014/main" id="{09B15E7E-C419-5755-4D14-3E50308C2E80}"/>
              </a:ext>
            </a:extLst>
          </p:cNvPr>
          <p:cNvSpPr>
            <a:spLocks noGrp="1"/>
          </p:cNvSpPr>
          <p:nvPr>
            <p:ph idx="14"/>
          </p:nvPr>
        </p:nvSpPr>
        <p:spPr>
          <a:xfrm>
            <a:off x="1175775" y="22276666"/>
            <a:ext cx="13607024" cy="7984105"/>
          </a:xfrm>
          <a:noFill/>
        </p:spPr>
        <p:txBody>
          <a:bodyPr>
            <a:normAutofit/>
          </a:bodyPr>
          <a:lstStyle>
            <a:lvl1pPr>
              <a:defRPr sz="2400" b="0" i="0">
                <a:latin typeface="Lato" panose="020F0502020204030203" pitchFamily="34" charset="0"/>
                <a:cs typeface="Arial" panose="020B0604020202020204" pitchFamily="34" charset="0"/>
              </a:defRPr>
            </a:lvl1pPr>
          </a:lstStyle>
          <a:p>
            <a:pPr lvl="0"/>
            <a:r>
              <a:rPr lang="en-US" dirty="0"/>
              <a:t>Click to edit Master text styles</a:t>
            </a:r>
          </a:p>
        </p:txBody>
      </p:sp>
      <p:sp>
        <p:nvSpPr>
          <p:cNvPr id="15" name="Content Placeholder 2">
            <a:extLst>
              <a:ext uri="{FF2B5EF4-FFF2-40B4-BE49-F238E27FC236}">
                <a16:creationId xmlns:a16="http://schemas.microsoft.com/office/drawing/2014/main" id="{712B7AFA-1D84-FD1C-7C4F-6849731B54BD}"/>
              </a:ext>
            </a:extLst>
          </p:cNvPr>
          <p:cNvSpPr>
            <a:spLocks noGrp="1"/>
          </p:cNvSpPr>
          <p:nvPr>
            <p:ph idx="15"/>
          </p:nvPr>
        </p:nvSpPr>
        <p:spPr>
          <a:xfrm>
            <a:off x="15592815" y="22276666"/>
            <a:ext cx="13506618" cy="7984105"/>
          </a:xfrm>
          <a:noFill/>
        </p:spPr>
        <p:txBody>
          <a:bodyPr>
            <a:normAutofit/>
          </a:bodyPr>
          <a:lstStyle>
            <a:lvl1pPr>
              <a:defRPr sz="2400" b="0" i="0">
                <a:latin typeface="Lato" panose="020F0502020204030203" pitchFamily="34" charset="0"/>
                <a:cs typeface="Arial" panose="020B0604020202020204" pitchFamily="34" charset="0"/>
              </a:defRPr>
            </a:lvl1pPr>
          </a:lstStyle>
          <a:p>
            <a:pPr lvl="0"/>
            <a:r>
              <a:rPr lang="en-US" dirty="0"/>
              <a:t>Click to edit Master text styles</a:t>
            </a:r>
          </a:p>
        </p:txBody>
      </p:sp>
      <p:sp>
        <p:nvSpPr>
          <p:cNvPr id="16" name="Content Placeholder 2">
            <a:extLst>
              <a:ext uri="{FF2B5EF4-FFF2-40B4-BE49-F238E27FC236}">
                <a16:creationId xmlns:a16="http://schemas.microsoft.com/office/drawing/2014/main" id="{9502AF14-E471-8005-1042-404315D20AF5}"/>
              </a:ext>
            </a:extLst>
          </p:cNvPr>
          <p:cNvSpPr>
            <a:spLocks noGrp="1"/>
          </p:cNvSpPr>
          <p:nvPr>
            <p:ph idx="16"/>
          </p:nvPr>
        </p:nvSpPr>
        <p:spPr>
          <a:xfrm>
            <a:off x="1175775" y="32242101"/>
            <a:ext cx="27923658" cy="6513246"/>
          </a:xfrm>
          <a:noFill/>
        </p:spPr>
        <p:txBody>
          <a:bodyPr>
            <a:normAutofit/>
          </a:bodyPr>
          <a:lstStyle>
            <a:lvl1pPr>
              <a:defRPr sz="2400" b="0" i="0">
                <a:latin typeface="Lato" panose="020F0502020204030203" pitchFamily="34" charset="0"/>
                <a:cs typeface="Arial" panose="020B0604020202020204" pitchFamily="34" charset="0"/>
              </a:defRPr>
            </a:lvl1pPr>
          </a:lstStyle>
          <a:p>
            <a:pPr lvl="0"/>
            <a:r>
              <a:rPr lang="en-US" dirty="0"/>
              <a:t>Click to edit Master text styles</a:t>
            </a:r>
          </a:p>
        </p:txBody>
      </p:sp>
      <p:sp>
        <p:nvSpPr>
          <p:cNvPr id="26" name="Rectangle 25">
            <a:extLst>
              <a:ext uri="{FF2B5EF4-FFF2-40B4-BE49-F238E27FC236}">
                <a16:creationId xmlns:a16="http://schemas.microsoft.com/office/drawing/2014/main" id="{EC90DDF3-CE63-8A66-66E5-A1C91EB87539}"/>
              </a:ext>
            </a:extLst>
          </p:cNvPr>
          <p:cNvSpPr/>
          <p:nvPr userDrawn="1"/>
        </p:nvSpPr>
        <p:spPr>
          <a:xfrm>
            <a:off x="1175776" y="30936633"/>
            <a:ext cx="27923657" cy="1077310"/>
          </a:xfrm>
          <a:prstGeom prst="rect">
            <a:avLst/>
          </a:prstGeom>
          <a:solidFill>
            <a:srgbClr val="A6A1C1"/>
          </a:solidFill>
          <a:ln/>
        </p:spPr>
        <p:style>
          <a:lnRef idx="1">
            <a:schemeClr val="accent1"/>
          </a:lnRef>
          <a:fillRef idx="3">
            <a:schemeClr val="accent1"/>
          </a:fillRef>
          <a:effectRef idx="2">
            <a:schemeClr val="accent1"/>
          </a:effectRef>
          <a:fontRef idx="minor">
            <a:schemeClr val="lt1"/>
          </a:fontRef>
        </p:style>
        <p:txBody>
          <a:bodyPr lIns="360000" rtlCol="0" anchor="ctr"/>
          <a:lstStyle/>
          <a:p>
            <a:pPr algn="l"/>
            <a:endParaRPr lang="en-US" sz="4000" b="1" dirty="0">
              <a:solidFill>
                <a:srgbClr val="A6A1C1"/>
              </a:solidFill>
              <a:latin typeface="Arial" panose="020B0604020202020204" pitchFamily="34" charset="0"/>
              <a:cs typeface="Arial" panose="020B0604020202020204" pitchFamily="34" charset="0"/>
            </a:endParaRPr>
          </a:p>
        </p:txBody>
      </p:sp>
      <p:sp>
        <p:nvSpPr>
          <p:cNvPr id="30" name="Text Placeholder 4">
            <a:extLst>
              <a:ext uri="{FF2B5EF4-FFF2-40B4-BE49-F238E27FC236}">
                <a16:creationId xmlns:a16="http://schemas.microsoft.com/office/drawing/2014/main" id="{6B5A0CE1-AB86-8850-6E9C-DC66573FDF2D}"/>
              </a:ext>
            </a:extLst>
          </p:cNvPr>
          <p:cNvSpPr>
            <a:spLocks noGrp="1"/>
          </p:cNvSpPr>
          <p:nvPr>
            <p:ph type="body" sz="quarter" idx="17"/>
          </p:nvPr>
        </p:nvSpPr>
        <p:spPr>
          <a:xfrm>
            <a:off x="1176338" y="11605491"/>
            <a:ext cx="27922537" cy="1076325"/>
          </a:xfrm>
          <a:solidFill>
            <a:srgbClr val="018180"/>
          </a:solidFill>
        </p:spPr>
        <p:txBody>
          <a:bodyPr lIns="396000" anchor="ctr" anchorCtr="0">
            <a:noAutofit/>
          </a:bodyPr>
          <a:lstStyle>
            <a:lvl1pPr marL="0" indent="0">
              <a:buNone/>
              <a:defRPr sz="4400" b="1" i="0">
                <a:solidFill>
                  <a:schemeClr val="bg1"/>
                </a:solidFill>
                <a:latin typeface="Lato" panose="020F0502020204030203" pitchFamily="34" charset="0"/>
                <a:cs typeface="Arial" panose="020B0604020202020204" pitchFamily="34" charset="0"/>
              </a:defRPr>
            </a:lvl1pPr>
            <a:lvl2pPr marL="1513743" indent="0">
              <a:buNone/>
              <a:defRPr sz="4800">
                <a:latin typeface="Arial" panose="020B0604020202020204" pitchFamily="34" charset="0"/>
                <a:cs typeface="Arial" panose="020B0604020202020204" pitchFamily="34" charset="0"/>
              </a:defRPr>
            </a:lvl2pPr>
            <a:lvl3pPr marL="3027487" indent="0">
              <a:buNone/>
              <a:defRPr sz="4400">
                <a:latin typeface="Arial" panose="020B0604020202020204" pitchFamily="34" charset="0"/>
                <a:cs typeface="Arial" panose="020B0604020202020204" pitchFamily="34" charset="0"/>
              </a:defRPr>
            </a:lvl3pPr>
            <a:lvl4pPr marL="4541230" indent="0">
              <a:buNone/>
              <a:defRPr sz="3600">
                <a:latin typeface="Arial" panose="020B0604020202020204" pitchFamily="34" charset="0"/>
                <a:cs typeface="Arial" panose="020B0604020202020204" pitchFamily="34" charset="0"/>
              </a:defRPr>
            </a:lvl4pPr>
            <a:lvl5pPr marL="6054974" indent="0">
              <a:buNone/>
              <a:defRPr sz="3600">
                <a:latin typeface="Arial" panose="020B0604020202020204" pitchFamily="34" charset="0"/>
                <a:cs typeface="Arial" panose="020B0604020202020204" pitchFamily="34" charset="0"/>
              </a:defRPr>
            </a:lvl5pPr>
          </a:lstStyle>
          <a:p>
            <a:pPr lvl="0"/>
            <a:r>
              <a:rPr lang="en-US" dirty="0"/>
              <a:t>Click to edit Master text styles</a:t>
            </a:r>
          </a:p>
        </p:txBody>
      </p:sp>
      <p:sp>
        <p:nvSpPr>
          <p:cNvPr id="31" name="Text Placeholder 4">
            <a:extLst>
              <a:ext uri="{FF2B5EF4-FFF2-40B4-BE49-F238E27FC236}">
                <a16:creationId xmlns:a16="http://schemas.microsoft.com/office/drawing/2014/main" id="{1BF316FC-92CD-1BC2-F645-BF5830BBF228}"/>
              </a:ext>
            </a:extLst>
          </p:cNvPr>
          <p:cNvSpPr>
            <a:spLocks noGrp="1"/>
          </p:cNvSpPr>
          <p:nvPr>
            <p:ph type="body" sz="quarter" idx="18"/>
          </p:nvPr>
        </p:nvSpPr>
        <p:spPr>
          <a:xfrm>
            <a:off x="1176338" y="20931770"/>
            <a:ext cx="13606461" cy="1076325"/>
          </a:xfrm>
          <a:solidFill>
            <a:srgbClr val="018180"/>
          </a:solidFill>
        </p:spPr>
        <p:txBody>
          <a:bodyPr lIns="396000" anchor="ctr" anchorCtr="0">
            <a:noAutofit/>
          </a:bodyPr>
          <a:lstStyle>
            <a:lvl1pPr marL="0" indent="0">
              <a:buNone/>
              <a:defRPr sz="4400" b="1" i="0">
                <a:solidFill>
                  <a:schemeClr val="bg1"/>
                </a:solidFill>
                <a:latin typeface="Lato" panose="020F0502020204030203" pitchFamily="34" charset="0"/>
                <a:cs typeface="Arial" panose="020B0604020202020204" pitchFamily="34" charset="0"/>
              </a:defRPr>
            </a:lvl1pPr>
            <a:lvl2pPr marL="1513743" indent="0">
              <a:buNone/>
              <a:defRPr sz="4800">
                <a:latin typeface="Arial" panose="020B0604020202020204" pitchFamily="34" charset="0"/>
                <a:cs typeface="Arial" panose="020B0604020202020204" pitchFamily="34" charset="0"/>
              </a:defRPr>
            </a:lvl2pPr>
            <a:lvl3pPr marL="3027487" indent="0">
              <a:buNone/>
              <a:defRPr sz="4400">
                <a:latin typeface="Arial" panose="020B0604020202020204" pitchFamily="34" charset="0"/>
                <a:cs typeface="Arial" panose="020B0604020202020204" pitchFamily="34" charset="0"/>
              </a:defRPr>
            </a:lvl3pPr>
            <a:lvl4pPr marL="4541230" indent="0">
              <a:buNone/>
              <a:defRPr sz="3600">
                <a:latin typeface="Arial" panose="020B0604020202020204" pitchFamily="34" charset="0"/>
                <a:cs typeface="Arial" panose="020B0604020202020204" pitchFamily="34" charset="0"/>
              </a:defRPr>
            </a:lvl4pPr>
            <a:lvl5pPr marL="6054974" indent="0">
              <a:buNone/>
              <a:defRPr sz="3600">
                <a:latin typeface="Arial" panose="020B0604020202020204" pitchFamily="34" charset="0"/>
                <a:cs typeface="Arial" panose="020B0604020202020204" pitchFamily="34" charset="0"/>
              </a:defRPr>
            </a:lvl5pPr>
          </a:lstStyle>
          <a:p>
            <a:pPr lvl="0"/>
            <a:r>
              <a:rPr lang="en-US" dirty="0"/>
              <a:t>Click to edit Master text styles</a:t>
            </a:r>
          </a:p>
        </p:txBody>
      </p:sp>
      <p:sp>
        <p:nvSpPr>
          <p:cNvPr id="32" name="Text Placeholder 4">
            <a:extLst>
              <a:ext uri="{FF2B5EF4-FFF2-40B4-BE49-F238E27FC236}">
                <a16:creationId xmlns:a16="http://schemas.microsoft.com/office/drawing/2014/main" id="{B379D3BD-A670-424D-6B61-6ED7F2F6B3F5}"/>
              </a:ext>
            </a:extLst>
          </p:cNvPr>
          <p:cNvSpPr>
            <a:spLocks noGrp="1"/>
          </p:cNvSpPr>
          <p:nvPr>
            <p:ph type="body" sz="quarter" idx="19"/>
          </p:nvPr>
        </p:nvSpPr>
        <p:spPr>
          <a:xfrm>
            <a:off x="15592815" y="20943398"/>
            <a:ext cx="13606461" cy="1076325"/>
          </a:xfrm>
          <a:solidFill>
            <a:srgbClr val="018180"/>
          </a:solidFill>
        </p:spPr>
        <p:txBody>
          <a:bodyPr lIns="396000" anchor="ctr" anchorCtr="0">
            <a:noAutofit/>
          </a:bodyPr>
          <a:lstStyle>
            <a:lvl1pPr marL="0" indent="0">
              <a:buNone/>
              <a:defRPr sz="4400" b="1" i="0">
                <a:solidFill>
                  <a:schemeClr val="bg1"/>
                </a:solidFill>
                <a:latin typeface="Lato" panose="020F0502020204030203" pitchFamily="34" charset="0"/>
                <a:cs typeface="Arial" panose="020B0604020202020204" pitchFamily="34" charset="0"/>
              </a:defRPr>
            </a:lvl1pPr>
            <a:lvl2pPr marL="1513743" indent="0">
              <a:buNone/>
              <a:defRPr sz="4800">
                <a:latin typeface="Arial" panose="020B0604020202020204" pitchFamily="34" charset="0"/>
                <a:cs typeface="Arial" panose="020B0604020202020204" pitchFamily="34" charset="0"/>
              </a:defRPr>
            </a:lvl2pPr>
            <a:lvl3pPr marL="3027487" indent="0">
              <a:buNone/>
              <a:defRPr sz="4400">
                <a:latin typeface="Arial" panose="020B0604020202020204" pitchFamily="34" charset="0"/>
                <a:cs typeface="Arial" panose="020B0604020202020204" pitchFamily="34" charset="0"/>
              </a:defRPr>
            </a:lvl3pPr>
            <a:lvl4pPr marL="4541230" indent="0">
              <a:buNone/>
              <a:defRPr sz="3600">
                <a:latin typeface="Arial" panose="020B0604020202020204" pitchFamily="34" charset="0"/>
                <a:cs typeface="Arial" panose="020B0604020202020204" pitchFamily="34" charset="0"/>
              </a:defRPr>
            </a:lvl4pPr>
            <a:lvl5pPr marL="6054974" indent="0">
              <a:buNone/>
              <a:defRPr sz="3600">
                <a:latin typeface="Arial" panose="020B0604020202020204" pitchFamily="34" charset="0"/>
                <a:cs typeface="Arial" panose="020B0604020202020204" pitchFamily="34" charset="0"/>
              </a:defRPr>
            </a:lvl5pPr>
          </a:lstStyle>
          <a:p>
            <a:pPr lvl="0"/>
            <a:r>
              <a:rPr lang="en-US" dirty="0"/>
              <a:t>Click to edit Master text styles</a:t>
            </a:r>
          </a:p>
        </p:txBody>
      </p:sp>
      <p:sp>
        <p:nvSpPr>
          <p:cNvPr id="33" name="Text Placeholder 4">
            <a:extLst>
              <a:ext uri="{FF2B5EF4-FFF2-40B4-BE49-F238E27FC236}">
                <a16:creationId xmlns:a16="http://schemas.microsoft.com/office/drawing/2014/main" id="{BEE50A83-8DF2-0B40-1802-D2F2CF4F2661}"/>
              </a:ext>
            </a:extLst>
          </p:cNvPr>
          <p:cNvSpPr>
            <a:spLocks noGrp="1"/>
          </p:cNvSpPr>
          <p:nvPr>
            <p:ph type="body" sz="quarter" idx="20"/>
          </p:nvPr>
        </p:nvSpPr>
        <p:spPr>
          <a:xfrm>
            <a:off x="1176338" y="30896219"/>
            <a:ext cx="27922537" cy="1076325"/>
          </a:xfrm>
          <a:solidFill>
            <a:srgbClr val="018180"/>
          </a:solidFill>
        </p:spPr>
        <p:txBody>
          <a:bodyPr lIns="396000" anchor="ctr" anchorCtr="0">
            <a:noAutofit/>
          </a:bodyPr>
          <a:lstStyle>
            <a:lvl1pPr marL="0" indent="0">
              <a:buNone/>
              <a:defRPr sz="4400" b="1" i="0">
                <a:solidFill>
                  <a:schemeClr val="bg1"/>
                </a:solidFill>
                <a:latin typeface="Lato" panose="020F0502020204030203" pitchFamily="34" charset="0"/>
                <a:cs typeface="Arial" panose="020B0604020202020204" pitchFamily="34" charset="0"/>
              </a:defRPr>
            </a:lvl1pPr>
            <a:lvl2pPr marL="1513743" indent="0">
              <a:buNone/>
              <a:defRPr sz="4800">
                <a:latin typeface="Arial" panose="020B0604020202020204" pitchFamily="34" charset="0"/>
                <a:cs typeface="Arial" panose="020B0604020202020204" pitchFamily="34" charset="0"/>
              </a:defRPr>
            </a:lvl2pPr>
            <a:lvl3pPr marL="3027487" indent="0">
              <a:buNone/>
              <a:defRPr sz="4400">
                <a:latin typeface="Arial" panose="020B0604020202020204" pitchFamily="34" charset="0"/>
                <a:cs typeface="Arial" panose="020B0604020202020204" pitchFamily="34" charset="0"/>
              </a:defRPr>
            </a:lvl3pPr>
            <a:lvl4pPr marL="4541230" indent="0">
              <a:buNone/>
              <a:defRPr sz="3600">
                <a:latin typeface="Arial" panose="020B0604020202020204" pitchFamily="34" charset="0"/>
                <a:cs typeface="Arial" panose="020B0604020202020204" pitchFamily="34" charset="0"/>
              </a:defRPr>
            </a:lvl4pPr>
            <a:lvl5pPr marL="6054974" indent="0">
              <a:buNone/>
              <a:defRPr sz="3600">
                <a:latin typeface="Arial" panose="020B0604020202020204" pitchFamily="34" charset="0"/>
                <a:cs typeface="Arial" panose="020B0604020202020204" pitchFamily="34" charset="0"/>
              </a:defRPr>
            </a:lvl5pPr>
          </a:lstStyle>
          <a:p>
            <a:pPr lvl="0"/>
            <a:r>
              <a:rPr lang="en-US" dirty="0"/>
              <a:t>Click to edit Master text styles</a:t>
            </a:r>
          </a:p>
        </p:txBody>
      </p:sp>
    </p:spTree>
    <p:extLst>
      <p:ext uri="{BB962C8B-B14F-4D97-AF65-F5344CB8AC3E}">
        <p14:creationId xmlns:p14="http://schemas.microsoft.com/office/powerpoint/2010/main" val="3367324038"/>
      </p:ext>
    </p:extLst>
  </p:cSld>
  <p:clrMapOvr>
    <a:masterClrMapping/>
  </p:clrMapOvr>
  <p:extLst>
    <p:ext uri="{DCECCB84-F9BA-43D5-87BE-67443E8EF086}">
      <p15:sldGuideLst xmlns:p15="http://schemas.microsoft.com/office/powerpoint/2012/main">
        <p15:guide id="1" orient="horz" userDrawn="1">
          <p15:clr>
            <a:srgbClr val="FBAE40"/>
          </p15:clr>
        </p15:guide>
        <p15:guide id="2" pos="9535"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AC3BCAEF-7B45-B3BA-7C8C-37B17DEE28AB}"/>
              </a:ext>
            </a:extLst>
          </p:cNvPr>
          <p:cNvSpPr>
            <a:spLocks noGrp="1"/>
          </p:cNvSpPr>
          <p:nvPr>
            <p:ph type="title" hasCustomPrompt="1"/>
          </p:nvPr>
        </p:nvSpPr>
        <p:spPr>
          <a:xfrm>
            <a:off x="1175779" y="7945275"/>
            <a:ext cx="27923657" cy="2071603"/>
          </a:xfrm>
        </p:spPr>
        <p:txBody>
          <a:bodyPr anchor="ctr">
            <a:normAutofit/>
          </a:bodyPr>
          <a:lstStyle>
            <a:lvl1pPr algn="ctr">
              <a:defRPr sz="9600" b="1" i="0">
                <a:solidFill>
                  <a:schemeClr val="bg1"/>
                </a:solidFill>
                <a:latin typeface="Lato" panose="020F0502020204030203" pitchFamily="34" charset="0"/>
                <a:cs typeface="Arial" panose="020B0604020202020204" pitchFamily="34" charset="0"/>
              </a:defRPr>
            </a:lvl1pPr>
          </a:lstStyle>
          <a:p>
            <a:r>
              <a:rPr lang="en-US" dirty="0"/>
              <a:t>Title</a:t>
            </a:r>
          </a:p>
        </p:txBody>
      </p:sp>
      <p:sp>
        <p:nvSpPr>
          <p:cNvPr id="7" name="Content Placeholder 2">
            <a:extLst>
              <a:ext uri="{FF2B5EF4-FFF2-40B4-BE49-F238E27FC236}">
                <a16:creationId xmlns:a16="http://schemas.microsoft.com/office/drawing/2014/main" id="{DD269445-ABAD-0809-F695-135C9D80C988}"/>
              </a:ext>
            </a:extLst>
          </p:cNvPr>
          <p:cNvSpPr>
            <a:spLocks noGrp="1"/>
          </p:cNvSpPr>
          <p:nvPr>
            <p:ph idx="1"/>
          </p:nvPr>
        </p:nvSpPr>
        <p:spPr>
          <a:xfrm>
            <a:off x="1175775" y="12910681"/>
            <a:ext cx="27923658" cy="7408817"/>
          </a:xfrm>
          <a:noFill/>
        </p:spPr>
        <p:txBody>
          <a:bodyPr>
            <a:normAutofit/>
          </a:bodyPr>
          <a:lstStyle>
            <a:lvl1pPr>
              <a:defRPr sz="2400" b="0" i="0">
                <a:solidFill>
                  <a:schemeClr val="bg1"/>
                </a:solidFill>
                <a:latin typeface="Lato" panose="020F0502020204030203" pitchFamily="34" charset="0"/>
                <a:cs typeface="Arial" panose="020B0604020202020204" pitchFamily="34" charset="0"/>
              </a:defRPr>
            </a:lvl1pPr>
          </a:lstStyle>
          <a:p>
            <a:pPr lvl="0"/>
            <a:r>
              <a:rPr lang="en-US" dirty="0"/>
              <a:t>Click to edit Master text styles</a:t>
            </a:r>
          </a:p>
        </p:txBody>
      </p:sp>
      <p:sp>
        <p:nvSpPr>
          <p:cNvPr id="9" name="Text Placeholder 10">
            <a:extLst>
              <a:ext uri="{FF2B5EF4-FFF2-40B4-BE49-F238E27FC236}">
                <a16:creationId xmlns:a16="http://schemas.microsoft.com/office/drawing/2014/main" id="{DA961027-51EC-E7F1-432B-F5B2494CA01F}"/>
              </a:ext>
            </a:extLst>
          </p:cNvPr>
          <p:cNvSpPr>
            <a:spLocks noGrp="1"/>
          </p:cNvSpPr>
          <p:nvPr>
            <p:ph type="body" sz="quarter" idx="13" hasCustomPrompt="1"/>
          </p:nvPr>
        </p:nvSpPr>
        <p:spPr>
          <a:xfrm>
            <a:off x="1175777" y="10104359"/>
            <a:ext cx="27923657" cy="1077311"/>
          </a:xfrm>
        </p:spPr>
        <p:txBody>
          <a:bodyPr anchor="ctr">
            <a:normAutofit/>
          </a:bodyPr>
          <a:lstStyle>
            <a:lvl1pPr marL="0" indent="0" algn="ctr">
              <a:buNone/>
              <a:defRPr sz="6000" b="0" i="0">
                <a:solidFill>
                  <a:schemeClr val="bg1"/>
                </a:solidFill>
                <a:latin typeface="Lato" panose="020F0502020204030203" pitchFamily="34" charset="0"/>
                <a:cs typeface="Arial" panose="020B0604020202020204" pitchFamily="34" charset="0"/>
              </a:defRPr>
            </a:lvl1pPr>
          </a:lstStyle>
          <a:p>
            <a:pPr lvl="0"/>
            <a:r>
              <a:rPr lang="en-US" dirty="0"/>
              <a:t>Author</a:t>
            </a:r>
          </a:p>
        </p:txBody>
      </p:sp>
      <p:sp>
        <p:nvSpPr>
          <p:cNvPr id="10" name="Rectangle 9">
            <a:extLst>
              <a:ext uri="{FF2B5EF4-FFF2-40B4-BE49-F238E27FC236}">
                <a16:creationId xmlns:a16="http://schemas.microsoft.com/office/drawing/2014/main" id="{FEC21D7F-A7F8-D6D3-D887-2252CF16AC78}"/>
              </a:ext>
            </a:extLst>
          </p:cNvPr>
          <p:cNvSpPr/>
          <p:nvPr userDrawn="1"/>
        </p:nvSpPr>
        <p:spPr>
          <a:xfrm>
            <a:off x="1175776" y="11605214"/>
            <a:ext cx="27923657" cy="1077310"/>
          </a:xfrm>
          <a:prstGeom prst="rect">
            <a:avLst/>
          </a:prstGeom>
          <a:solidFill>
            <a:srgbClr val="A6A1C1"/>
          </a:solidFill>
          <a:ln/>
        </p:spPr>
        <p:style>
          <a:lnRef idx="1">
            <a:schemeClr val="accent1"/>
          </a:lnRef>
          <a:fillRef idx="3">
            <a:schemeClr val="accent1"/>
          </a:fillRef>
          <a:effectRef idx="2">
            <a:schemeClr val="accent1"/>
          </a:effectRef>
          <a:fontRef idx="minor">
            <a:schemeClr val="lt1"/>
          </a:fontRef>
        </p:style>
        <p:txBody>
          <a:bodyPr lIns="612000" rtlCol="0" anchor="ctr" anchorCtr="0"/>
          <a:lstStyle/>
          <a:p>
            <a:pPr algn="l"/>
            <a:endParaRPr lang="en-US" sz="3600" b="1" dirty="0">
              <a:solidFill>
                <a:schemeClr val="bg1"/>
              </a:solidFill>
              <a:highlight>
                <a:srgbClr val="A6A1C1"/>
              </a:highlight>
              <a:latin typeface="Arial" panose="020B0604020202020204" pitchFamily="34" charset="0"/>
              <a:cs typeface="Arial" panose="020B0604020202020204" pitchFamily="34" charset="0"/>
            </a:endParaRPr>
          </a:p>
        </p:txBody>
      </p:sp>
      <p:sp>
        <p:nvSpPr>
          <p:cNvPr id="12" name="Rectangle 11">
            <a:extLst>
              <a:ext uri="{FF2B5EF4-FFF2-40B4-BE49-F238E27FC236}">
                <a16:creationId xmlns:a16="http://schemas.microsoft.com/office/drawing/2014/main" id="{768AFA60-B213-9816-23C2-413763F24CBF}"/>
              </a:ext>
            </a:extLst>
          </p:cNvPr>
          <p:cNvSpPr/>
          <p:nvPr userDrawn="1"/>
        </p:nvSpPr>
        <p:spPr>
          <a:xfrm>
            <a:off x="1175777" y="20971199"/>
            <a:ext cx="13607024" cy="1077310"/>
          </a:xfrm>
          <a:prstGeom prst="rect">
            <a:avLst/>
          </a:prstGeom>
          <a:solidFill>
            <a:srgbClr val="A6A1C1"/>
          </a:solidFill>
          <a:ln/>
        </p:spPr>
        <p:style>
          <a:lnRef idx="1">
            <a:schemeClr val="accent6"/>
          </a:lnRef>
          <a:fillRef idx="3">
            <a:schemeClr val="accent6"/>
          </a:fillRef>
          <a:effectRef idx="2">
            <a:schemeClr val="accent6"/>
          </a:effectRef>
          <a:fontRef idx="minor">
            <a:schemeClr val="lt1"/>
          </a:fontRef>
        </p:style>
        <p:txBody>
          <a:bodyPr lIns="360000" rtlCol="0" anchor="ctr"/>
          <a:lstStyle/>
          <a:p>
            <a:pPr algn="l"/>
            <a:endParaRPr lang="en-US" sz="4000" b="1" dirty="0">
              <a:solidFill>
                <a:schemeClr val="bg1"/>
              </a:solidFill>
              <a:latin typeface="Arial" panose="020B0604020202020204" pitchFamily="34" charset="0"/>
              <a:cs typeface="Arial" panose="020B0604020202020204" pitchFamily="34" charset="0"/>
            </a:endParaRPr>
          </a:p>
        </p:txBody>
      </p:sp>
      <p:sp>
        <p:nvSpPr>
          <p:cNvPr id="13" name="Rectangle 12">
            <a:extLst>
              <a:ext uri="{FF2B5EF4-FFF2-40B4-BE49-F238E27FC236}">
                <a16:creationId xmlns:a16="http://schemas.microsoft.com/office/drawing/2014/main" id="{E6EF85B6-7304-98E0-B578-D310664E279F}"/>
              </a:ext>
            </a:extLst>
          </p:cNvPr>
          <p:cNvSpPr/>
          <p:nvPr userDrawn="1"/>
        </p:nvSpPr>
        <p:spPr>
          <a:xfrm>
            <a:off x="15562337" y="20971199"/>
            <a:ext cx="13607024" cy="1077310"/>
          </a:xfrm>
          <a:prstGeom prst="rect">
            <a:avLst/>
          </a:prstGeom>
          <a:solidFill>
            <a:srgbClr val="A6A1C1"/>
          </a:solidFill>
          <a:ln/>
        </p:spPr>
        <p:style>
          <a:lnRef idx="1">
            <a:schemeClr val="accent6"/>
          </a:lnRef>
          <a:fillRef idx="3">
            <a:schemeClr val="accent6"/>
          </a:fillRef>
          <a:effectRef idx="2">
            <a:schemeClr val="accent6"/>
          </a:effectRef>
          <a:fontRef idx="minor">
            <a:schemeClr val="lt1"/>
          </a:fontRef>
        </p:style>
        <p:txBody>
          <a:bodyPr lIns="360000" rtlCol="0" anchor="ctr"/>
          <a:lstStyle/>
          <a:p>
            <a:pPr algn="l"/>
            <a:endParaRPr lang="en-US" sz="4000" b="1" dirty="0">
              <a:solidFill>
                <a:schemeClr val="bg1"/>
              </a:solidFill>
              <a:latin typeface="Arial" panose="020B0604020202020204" pitchFamily="34" charset="0"/>
              <a:cs typeface="Arial" panose="020B0604020202020204" pitchFamily="34" charset="0"/>
            </a:endParaRPr>
          </a:p>
        </p:txBody>
      </p:sp>
      <p:sp>
        <p:nvSpPr>
          <p:cNvPr id="14" name="Content Placeholder 2">
            <a:extLst>
              <a:ext uri="{FF2B5EF4-FFF2-40B4-BE49-F238E27FC236}">
                <a16:creationId xmlns:a16="http://schemas.microsoft.com/office/drawing/2014/main" id="{09B15E7E-C419-5755-4D14-3E50308C2E80}"/>
              </a:ext>
            </a:extLst>
          </p:cNvPr>
          <p:cNvSpPr>
            <a:spLocks noGrp="1"/>
          </p:cNvSpPr>
          <p:nvPr>
            <p:ph idx="14"/>
          </p:nvPr>
        </p:nvSpPr>
        <p:spPr>
          <a:xfrm>
            <a:off x="1175775" y="22276666"/>
            <a:ext cx="13607024" cy="7984105"/>
          </a:xfrm>
          <a:noFill/>
        </p:spPr>
        <p:txBody>
          <a:bodyPr>
            <a:normAutofit/>
          </a:bodyPr>
          <a:lstStyle>
            <a:lvl1pPr>
              <a:defRPr sz="2400" b="0" i="0">
                <a:solidFill>
                  <a:schemeClr val="bg1"/>
                </a:solidFill>
                <a:latin typeface="Lato" panose="020F0502020204030203" pitchFamily="34" charset="0"/>
                <a:cs typeface="Arial" panose="020B0604020202020204" pitchFamily="34" charset="0"/>
              </a:defRPr>
            </a:lvl1pPr>
          </a:lstStyle>
          <a:p>
            <a:pPr lvl="0"/>
            <a:r>
              <a:rPr lang="en-US" dirty="0"/>
              <a:t>Click to edit Master text styles</a:t>
            </a:r>
          </a:p>
        </p:txBody>
      </p:sp>
      <p:sp>
        <p:nvSpPr>
          <p:cNvPr id="15" name="Content Placeholder 2">
            <a:extLst>
              <a:ext uri="{FF2B5EF4-FFF2-40B4-BE49-F238E27FC236}">
                <a16:creationId xmlns:a16="http://schemas.microsoft.com/office/drawing/2014/main" id="{712B7AFA-1D84-FD1C-7C4F-6849731B54BD}"/>
              </a:ext>
            </a:extLst>
          </p:cNvPr>
          <p:cNvSpPr>
            <a:spLocks noGrp="1"/>
          </p:cNvSpPr>
          <p:nvPr>
            <p:ph idx="15"/>
          </p:nvPr>
        </p:nvSpPr>
        <p:spPr>
          <a:xfrm>
            <a:off x="15592815" y="22276666"/>
            <a:ext cx="13506618" cy="7984105"/>
          </a:xfrm>
          <a:noFill/>
        </p:spPr>
        <p:txBody>
          <a:bodyPr>
            <a:normAutofit/>
          </a:bodyPr>
          <a:lstStyle>
            <a:lvl1pPr>
              <a:defRPr sz="2400" b="0" i="0">
                <a:solidFill>
                  <a:schemeClr val="bg1"/>
                </a:solidFill>
                <a:latin typeface="Lato" panose="020F0502020204030203" pitchFamily="34" charset="0"/>
                <a:cs typeface="Arial" panose="020B0604020202020204" pitchFamily="34" charset="0"/>
              </a:defRPr>
            </a:lvl1pPr>
          </a:lstStyle>
          <a:p>
            <a:pPr lvl="0"/>
            <a:r>
              <a:rPr lang="en-US" dirty="0"/>
              <a:t>Click to edit Master text styles</a:t>
            </a:r>
          </a:p>
        </p:txBody>
      </p:sp>
      <p:sp>
        <p:nvSpPr>
          <p:cNvPr id="16" name="Content Placeholder 2">
            <a:extLst>
              <a:ext uri="{FF2B5EF4-FFF2-40B4-BE49-F238E27FC236}">
                <a16:creationId xmlns:a16="http://schemas.microsoft.com/office/drawing/2014/main" id="{9502AF14-E471-8005-1042-404315D20AF5}"/>
              </a:ext>
            </a:extLst>
          </p:cNvPr>
          <p:cNvSpPr>
            <a:spLocks noGrp="1"/>
          </p:cNvSpPr>
          <p:nvPr>
            <p:ph idx="16"/>
          </p:nvPr>
        </p:nvSpPr>
        <p:spPr>
          <a:xfrm>
            <a:off x="1175775" y="32242101"/>
            <a:ext cx="27923658" cy="6513246"/>
          </a:xfrm>
          <a:noFill/>
        </p:spPr>
        <p:txBody>
          <a:bodyPr>
            <a:normAutofit/>
          </a:bodyPr>
          <a:lstStyle>
            <a:lvl1pPr>
              <a:defRPr sz="2400" b="0" i="0">
                <a:solidFill>
                  <a:schemeClr val="bg1"/>
                </a:solidFill>
                <a:latin typeface="Lato" panose="020F0502020204030203" pitchFamily="34" charset="0"/>
                <a:cs typeface="Arial" panose="020B0604020202020204" pitchFamily="34" charset="0"/>
              </a:defRPr>
            </a:lvl1pPr>
          </a:lstStyle>
          <a:p>
            <a:pPr lvl="0"/>
            <a:r>
              <a:rPr lang="en-US" dirty="0"/>
              <a:t>Click to edit Master text styles</a:t>
            </a:r>
          </a:p>
        </p:txBody>
      </p:sp>
      <p:sp>
        <p:nvSpPr>
          <p:cNvPr id="26" name="Rectangle 25">
            <a:extLst>
              <a:ext uri="{FF2B5EF4-FFF2-40B4-BE49-F238E27FC236}">
                <a16:creationId xmlns:a16="http://schemas.microsoft.com/office/drawing/2014/main" id="{EC90DDF3-CE63-8A66-66E5-A1C91EB87539}"/>
              </a:ext>
            </a:extLst>
          </p:cNvPr>
          <p:cNvSpPr/>
          <p:nvPr userDrawn="1"/>
        </p:nvSpPr>
        <p:spPr>
          <a:xfrm>
            <a:off x="1175776" y="30936633"/>
            <a:ext cx="27923657" cy="1077310"/>
          </a:xfrm>
          <a:prstGeom prst="rect">
            <a:avLst/>
          </a:prstGeom>
          <a:solidFill>
            <a:srgbClr val="A6A1C1"/>
          </a:solidFill>
          <a:ln/>
        </p:spPr>
        <p:style>
          <a:lnRef idx="1">
            <a:schemeClr val="accent1"/>
          </a:lnRef>
          <a:fillRef idx="3">
            <a:schemeClr val="accent1"/>
          </a:fillRef>
          <a:effectRef idx="2">
            <a:schemeClr val="accent1"/>
          </a:effectRef>
          <a:fontRef idx="minor">
            <a:schemeClr val="lt1"/>
          </a:fontRef>
        </p:style>
        <p:txBody>
          <a:bodyPr lIns="360000" rtlCol="0" anchor="ctr"/>
          <a:lstStyle/>
          <a:p>
            <a:pPr algn="l"/>
            <a:endParaRPr lang="en-US" sz="4000" b="1" dirty="0">
              <a:solidFill>
                <a:schemeClr val="bg1"/>
              </a:solidFill>
              <a:latin typeface="Arial" panose="020B0604020202020204" pitchFamily="34" charset="0"/>
              <a:cs typeface="Arial" panose="020B0604020202020204" pitchFamily="34" charset="0"/>
            </a:endParaRPr>
          </a:p>
        </p:txBody>
      </p:sp>
      <p:sp>
        <p:nvSpPr>
          <p:cNvPr id="30" name="Text Placeholder 4">
            <a:extLst>
              <a:ext uri="{FF2B5EF4-FFF2-40B4-BE49-F238E27FC236}">
                <a16:creationId xmlns:a16="http://schemas.microsoft.com/office/drawing/2014/main" id="{6B5A0CE1-AB86-8850-6E9C-DC66573FDF2D}"/>
              </a:ext>
            </a:extLst>
          </p:cNvPr>
          <p:cNvSpPr>
            <a:spLocks noGrp="1"/>
          </p:cNvSpPr>
          <p:nvPr>
            <p:ph type="body" sz="quarter" idx="17"/>
          </p:nvPr>
        </p:nvSpPr>
        <p:spPr>
          <a:xfrm>
            <a:off x="1176338" y="11605491"/>
            <a:ext cx="27922537" cy="1076325"/>
          </a:xfrm>
          <a:solidFill>
            <a:srgbClr val="045858"/>
          </a:solidFill>
        </p:spPr>
        <p:txBody>
          <a:bodyPr lIns="396000" anchor="ctr" anchorCtr="0">
            <a:noAutofit/>
          </a:bodyPr>
          <a:lstStyle>
            <a:lvl1pPr marL="0" indent="0">
              <a:buNone/>
              <a:defRPr sz="4400" b="1" i="0">
                <a:solidFill>
                  <a:schemeClr val="bg1"/>
                </a:solidFill>
                <a:latin typeface="Lato" panose="020F0502020204030203" pitchFamily="34" charset="0"/>
                <a:cs typeface="Arial" panose="020B0604020202020204" pitchFamily="34" charset="0"/>
              </a:defRPr>
            </a:lvl1pPr>
            <a:lvl2pPr marL="1513743" indent="0">
              <a:buNone/>
              <a:defRPr sz="4800">
                <a:latin typeface="Arial" panose="020B0604020202020204" pitchFamily="34" charset="0"/>
                <a:cs typeface="Arial" panose="020B0604020202020204" pitchFamily="34" charset="0"/>
              </a:defRPr>
            </a:lvl2pPr>
            <a:lvl3pPr marL="3027487" indent="0">
              <a:buNone/>
              <a:defRPr sz="4400">
                <a:latin typeface="Arial" panose="020B0604020202020204" pitchFamily="34" charset="0"/>
                <a:cs typeface="Arial" panose="020B0604020202020204" pitchFamily="34" charset="0"/>
              </a:defRPr>
            </a:lvl3pPr>
            <a:lvl4pPr marL="4541230" indent="0">
              <a:buNone/>
              <a:defRPr sz="3600">
                <a:latin typeface="Arial" panose="020B0604020202020204" pitchFamily="34" charset="0"/>
                <a:cs typeface="Arial" panose="020B0604020202020204" pitchFamily="34" charset="0"/>
              </a:defRPr>
            </a:lvl4pPr>
            <a:lvl5pPr marL="6054974" indent="0">
              <a:buNone/>
              <a:defRPr sz="3600">
                <a:latin typeface="Arial" panose="020B0604020202020204" pitchFamily="34" charset="0"/>
                <a:cs typeface="Arial" panose="020B0604020202020204" pitchFamily="34" charset="0"/>
              </a:defRPr>
            </a:lvl5pPr>
          </a:lstStyle>
          <a:p>
            <a:pPr lvl="0"/>
            <a:r>
              <a:rPr lang="en-US" dirty="0"/>
              <a:t>Click to edit Master text styles</a:t>
            </a:r>
          </a:p>
        </p:txBody>
      </p:sp>
      <p:sp>
        <p:nvSpPr>
          <p:cNvPr id="31" name="Text Placeholder 4">
            <a:extLst>
              <a:ext uri="{FF2B5EF4-FFF2-40B4-BE49-F238E27FC236}">
                <a16:creationId xmlns:a16="http://schemas.microsoft.com/office/drawing/2014/main" id="{1BF316FC-92CD-1BC2-F645-BF5830BBF228}"/>
              </a:ext>
            </a:extLst>
          </p:cNvPr>
          <p:cNvSpPr>
            <a:spLocks noGrp="1"/>
          </p:cNvSpPr>
          <p:nvPr>
            <p:ph type="body" sz="quarter" idx="18"/>
          </p:nvPr>
        </p:nvSpPr>
        <p:spPr>
          <a:xfrm>
            <a:off x="1176338" y="20931770"/>
            <a:ext cx="13606461" cy="1076325"/>
          </a:xfrm>
          <a:solidFill>
            <a:srgbClr val="045858"/>
          </a:solidFill>
        </p:spPr>
        <p:txBody>
          <a:bodyPr lIns="396000" anchor="ctr" anchorCtr="0">
            <a:noAutofit/>
          </a:bodyPr>
          <a:lstStyle>
            <a:lvl1pPr marL="0" indent="0">
              <a:buNone/>
              <a:defRPr sz="4400" b="1" i="0">
                <a:solidFill>
                  <a:schemeClr val="bg1"/>
                </a:solidFill>
                <a:latin typeface="Lato" panose="020F0502020204030203" pitchFamily="34" charset="0"/>
                <a:cs typeface="Arial" panose="020B0604020202020204" pitchFamily="34" charset="0"/>
              </a:defRPr>
            </a:lvl1pPr>
            <a:lvl2pPr marL="1513743" indent="0">
              <a:buNone/>
              <a:defRPr sz="4800">
                <a:latin typeface="Arial" panose="020B0604020202020204" pitchFamily="34" charset="0"/>
                <a:cs typeface="Arial" panose="020B0604020202020204" pitchFamily="34" charset="0"/>
              </a:defRPr>
            </a:lvl2pPr>
            <a:lvl3pPr marL="3027487" indent="0">
              <a:buNone/>
              <a:defRPr sz="4400">
                <a:latin typeface="Arial" panose="020B0604020202020204" pitchFamily="34" charset="0"/>
                <a:cs typeface="Arial" panose="020B0604020202020204" pitchFamily="34" charset="0"/>
              </a:defRPr>
            </a:lvl3pPr>
            <a:lvl4pPr marL="4541230" indent="0">
              <a:buNone/>
              <a:defRPr sz="3600">
                <a:latin typeface="Arial" panose="020B0604020202020204" pitchFamily="34" charset="0"/>
                <a:cs typeface="Arial" panose="020B0604020202020204" pitchFamily="34" charset="0"/>
              </a:defRPr>
            </a:lvl4pPr>
            <a:lvl5pPr marL="6054974" indent="0">
              <a:buNone/>
              <a:defRPr sz="3600">
                <a:latin typeface="Arial" panose="020B0604020202020204" pitchFamily="34" charset="0"/>
                <a:cs typeface="Arial" panose="020B0604020202020204" pitchFamily="34" charset="0"/>
              </a:defRPr>
            </a:lvl5pPr>
          </a:lstStyle>
          <a:p>
            <a:pPr lvl="0"/>
            <a:r>
              <a:rPr lang="en-US" dirty="0"/>
              <a:t>Click to edit Master text styles</a:t>
            </a:r>
          </a:p>
        </p:txBody>
      </p:sp>
      <p:sp>
        <p:nvSpPr>
          <p:cNvPr id="32" name="Text Placeholder 4">
            <a:extLst>
              <a:ext uri="{FF2B5EF4-FFF2-40B4-BE49-F238E27FC236}">
                <a16:creationId xmlns:a16="http://schemas.microsoft.com/office/drawing/2014/main" id="{B379D3BD-A670-424D-6B61-6ED7F2F6B3F5}"/>
              </a:ext>
            </a:extLst>
          </p:cNvPr>
          <p:cNvSpPr>
            <a:spLocks noGrp="1"/>
          </p:cNvSpPr>
          <p:nvPr>
            <p:ph type="body" sz="quarter" idx="19"/>
          </p:nvPr>
        </p:nvSpPr>
        <p:spPr>
          <a:xfrm>
            <a:off x="15592815" y="20943398"/>
            <a:ext cx="13606461" cy="1076325"/>
          </a:xfrm>
          <a:solidFill>
            <a:srgbClr val="045858"/>
          </a:solidFill>
        </p:spPr>
        <p:txBody>
          <a:bodyPr lIns="396000" anchor="ctr" anchorCtr="0">
            <a:noAutofit/>
          </a:bodyPr>
          <a:lstStyle>
            <a:lvl1pPr marL="0" indent="0">
              <a:buNone/>
              <a:defRPr sz="4400" b="1" i="0">
                <a:solidFill>
                  <a:schemeClr val="bg1"/>
                </a:solidFill>
                <a:latin typeface="Lato" panose="020F0502020204030203" pitchFamily="34" charset="0"/>
                <a:cs typeface="Arial" panose="020B0604020202020204" pitchFamily="34" charset="0"/>
              </a:defRPr>
            </a:lvl1pPr>
            <a:lvl2pPr marL="1513743" indent="0">
              <a:buNone/>
              <a:defRPr sz="4800">
                <a:latin typeface="Arial" panose="020B0604020202020204" pitchFamily="34" charset="0"/>
                <a:cs typeface="Arial" panose="020B0604020202020204" pitchFamily="34" charset="0"/>
              </a:defRPr>
            </a:lvl2pPr>
            <a:lvl3pPr marL="3027487" indent="0">
              <a:buNone/>
              <a:defRPr sz="4400">
                <a:latin typeface="Arial" panose="020B0604020202020204" pitchFamily="34" charset="0"/>
                <a:cs typeface="Arial" panose="020B0604020202020204" pitchFamily="34" charset="0"/>
              </a:defRPr>
            </a:lvl3pPr>
            <a:lvl4pPr marL="4541230" indent="0">
              <a:buNone/>
              <a:defRPr sz="3600">
                <a:latin typeface="Arial" panose="020B0604020202020204" pitchFamily="34" charset="0"/>
                <a:cs typeface="Arial" panose="020B0604020202020204" pitchFamily="34" charset="0"/>
              </a:defRPr>
            </a:lvl4pPr>
            <a:lvl5pPr marL="6054974" indent="0">
              <a:buNone/>
              <a:defRPr sz="3600">
                <a:latin typeface="Arial" panose="020B0604020202020204" pitchFamily="34" charset="0"/>
                <a:cs typeface="Arial" panose="020B0604020202020204" pitchFamily="34" charset="0"/>
              </a:defRPr>
            </a:lvl5pPr>
          </a:lstStyle>
          <a:p>
            <a:pPr lvl="0"/>
            <a:r>
              <a:rPr lang="en-US" dirty="0"/>
              <a:t>Click to edit Master text styles</a:t>
            </a:r>
          </a:p>
        </p:txBody>
      </p:sp>
      <p:sp>
        <p:nvSpPr>
          <p:cNvPr id="33" name="Text Placeholder 4">
            <a:extLst>
              <a:ext uri="{FF2B5EF4-FFF2-40B4-BE49-F238E27FC236}">
                <a16:creationId xmlns:a16="http://schemas.microsoft.com/office/drawing/2014/main" id="{BEE50A83-8DF2-0B40-1802-D2F2CF4F2661}"/>
              </a:ext>
            </a:extLst>
          </p:cNvPr>
          <p:cNvSpPr>
            <a:spLocks noGrp="1"/>
          </p:cNvSpPr>
          <p:nvPr>
            <p:ph type="body" sz="quarter" idx="20"/>
          </p:nvPr>
        </p:nvSpPr>
        <p:spPr>
          <a:xfrm>
            <a:off x="1176338" y="30896219"/>
            <a:ext cx="27922537" cy="1076325"/>
          </a:xfrm>
          <a:solidFill>
            <a:srgbClr val="045858"/>
          </a:solidFill>
        </p:spPr>
        <p:txBody>
          <a:bodyPr lIns="396000" anchor="ctr" anchorCtr="0">
            <a:noAutofit/>
          </a:bodyPr>
          <a:lstStyle>
            <a:lvl1pPr marL="0" indent="0">
              <a:buNone/>
              <a:defRPr sz="4400" b="1" i="0">
                <a:solidFill>
                  <a:schemeClr val="bg1"/>
                </a:solidFill>
                <a:latin typeface="Lato" panose="020F0502020204030203" pitchFamily="34" charset="0"/>
                <a:cs typeface="Arial" panose="020B0604020202020204" pitchFamily="34" charset="0"/>
              </a:defRPr>
            </a:lvl1pPr>
            <a:lvl2pPr marL="1513743" indent="0">
              <a:buNone/>
              <a:defRPr sz="4800">
                <a:latin typeface="Arial" panose="020B0604020202020204" pitchFamily="34" charset="0"/>
                <a:cs typeface="Arial" panose="020B0604020202020204" pitchFamily="34" charset="0"/>
              </a:defRPr>
            </a:lvl2pPr>
            <a:lvl3pPr marL="3027487" indent="0">
              <a:buNone/>
              <a:defRPr sz="4400">
                <a:latin typeface="Arial" panose="020B0604020202020204" pitchFamily="34" charset="0"/>
                <a:cs typeface="Arial" panose="020B0604020202020204" pitchFamily="34" charset="0"/>
              </a:defRPr>
            </a:lvl3pPr>
            <a:lvl4pPr marL="4541230" indent="0">
              <a:buNone/>
              <a:defRPr sz="3600">
                <a:latin typeface="Arial" panose="020B0604020202020204" pitchFamily="34" charset="0"/>
                <a:cs typeface="Arial" panose="020B0604020202020204" pitchFamily="34" charset="0"/>
              </a:defRPr>
            </a:lvl4pPr>
            <a:lvl5pPr marL="6054974" indent="0">
              <a:buNone/>
              <a:defRPr sz="3600">
                <a:latin typeface="Arial" panose="020B0604020202020204" pitchFamily="34" charset="0"/>
                <a:cs typeface="Arial" panose="020B0604020202020204" pitchFamily="34" charset="0"/>
              </a:defRPr>
            </a:lvl5pPr>
          </a:lstStyle>
          <a:p>
            <a:pPr lvl="0"/>
            <a:r>
              <a:rPr lang="en-US" dirty="0"/>
              <a:t>Click to edit Master text styles</a:t>
            </a:r>
          </a:p>
        </p:txBody>
      </p:sp>
    </p:spTree>
    <p:extLst>
      <p:ext uri="{BB962C8B-B14F-4D97-AF65-F5344CB8AC3E}">
        <p14:creationId xmlns:p14="http://schemas.microsoft.com/office/powerpoint/2010/main" val="2993588024"/>
      </p:ext>
    </p:extLst>
  </p:cSld>
  <p:clrMapOvr>
    <a:masterClrMapping/>
  </p:clrMapOvr>
  <p:extLst>
    <p:ext uri="{DCECCB84-F9BA-43D5-87BE-67443E8EF086}">
      <p15:sldGuideLst xmlns:p15="http://schemas.microsoft.com/office/powerpoint/2012/main">
        <p15:guide id="1" orient="horz" userDrawn="1">
          <p15:clr>
            <a:srgbClr val="FBAE40"/>
          </p15:clr>
        </p15:guide>
        <p15:guide id="2" pos="9535"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AC3BCAEF-7B45-B3BA-7C8C-37B17DEE28AB}"/>
              </a:ext>
            </a:extLst>
          </p:cNvPr>
          <p:cNvSpPr>
            <a:spLocks noGrp="1"/>
          </p:cNvSpPr>
          <p:nvPr>
            <p:ph type="title" hasCustomPrompt="1"/>
          </p:nvPr>
        </p:nvSpPr>
        <p:spPr>
          <a:xfrm>
            <a:off x="1175779" y="7945275"/>
            <a:ext cx="27923657" cy="2071603"/>
          </a:xfrm>
        </p:spPr>
        <p:txBody>
          <a:bodyPr anchor="ctr">
            <a:normAutofit/>
          </a:bodyPr>
          <a:lstStyle>
            <a:lvl1pPr algn="ctr">
              <a:defRPr sz="9600" b="1" i="0">
                <a:solidFill>
                  <a:schemeClr val="bg1"/>
                </a:solidFill>
                <a:latin typeface="Lato" panose="020F0502020204030203" pitchFamily="34" charset="0"/>
                <a:cs typeface="Arial" panose="020B0604020202020204" pitchFamily="34" charset="0"/>
              </a:defRPr>
            </a:lvl1pPr>
          </a:lstStyle>
          <a:p>
            <a:r>
              <a:rPr lang="en-US" dirty="0"/>
              <a:t>Title</a:t>
            </a:r>
          </a:p>
        </p:txBody>
      </p:sp>
      <p:sp>
        <p:nvSpPr>
          <p:cNvPr id="7" name="Content Placeholder 2">
            <a:extLst>
              <a:ext uri="{FF2B5EF4-FFF2-40B4-BE49-F238E27FC236}">
                <a16:creationId xmlns:a16="http://schemas.microsoft.com/office/drawing/2014/main" id="{DD269445-ABAD-0809-F695-135C9D80C988}"/>
              </a:ext>
            </a:extLst>
          </p:cNvPr>
          <p:cNvSpPr>
            <a:spLocks noGrp="1"/>
          </p:cNvSpPr>
          <p:nvPr>
            <p:ph idx="1"/>
          </p:nvPr>
        </p:nvSpPr>
        <p:spPr>
          <a:xfrm>
            <a:off x="1175775" y="12910681"/>
            <a:ext cx="27923658" cy="7408817"/>
          </a:xfrm>
          <a:noFill/>
        </p:spPr>
        <p:txBody>
          <a:bodyPr>
            <a:normAutofit/>
          </a:bodyPr>
          <a:lstStyle>
            <a:lvl1pPr>
              <a:defRPr sz="2400" b="0" i="0">
                <a:solidFill>
                  <a:schemeClr val="bg1"/>
                </a:solidFill>
                <a:latin typeface="Lato" panose="020F0502020204030203" pitchFamily="34" charset="0"/>
                <a:cs typeface="Arial" panose="020B0604020202020204" pitchFamily="34" charset="0"/>
              </a:defRPr>
            </a:lvl1pPr>
          </a:lstStyle>
          <a:p>
            <a:pPr lvl="0"/>
            <a:r>
              <a:rPr lang="en-US" dirty="0"/>
              <a:t>Click to edit Master text styles</a:t>
            </a:r>
          </a:p>
        </p:txBody>
      </p:sp>
      <p:sp>
        <p:nvSpPr>
          <p:cNvPr id="9" name="Text Placeholder 10">
            <a:extLst>
              <a:ext uri="{FF2B5EF4-FFF2-40B4-BE49-F238E27FC236}">
                <a16:creationId xmlns:a16="http://schemas.microsoft.com/office/drawing/2014/main" id="{DA961027-51EC-E7F1-432B-F5B2494CA01F}"/>
              </a:ext>
            </a:extLst>
          </p:cNvPr>
          <p:cNvSpPr>
            <a:spLocks noGrp="1"/>
          </p:cNvSpPr>
          <p:nvPr>
            <p:ph type="body" sz="quarter" idx="13" hasCustomPrompt="1"/>
          </p:nvPr>
        </p:nvSpPr>
        <p:spPr>
          <a:xfrm>
            <a:off x="1175777" y="10104359"/>
            <a:ext cx="27923657" cy="1077311"/>
          </a:xfrm>
        </p:spPr>
        <p:txBody>
          <a:bodyPr anchor="ctr">
            <a:normAutofit/>
          </a:bodyPr>
          <a:lstStyle>
            <a:lvl1pPr marL="0" indent="0" algn="ctr">
              <a:buNone/>
              <a:defRPr sz="6000" b="0" i="0">
                <a:solidFill>
                  <a:schemeClr val="bg1"/>
                </a:solidFill>
                <a:latin typeface="Lato" panose="020F0502020204030203" pitchFamily="34" charset="0"/>
                <a:cs typeface="Arial" panose="020B0604020202020204" pitchFamily="34" charset="0"/>
              </a:defRPr>
            </a:lvl1pPr>
          </a:lstStyle>
          <a:p>
            <a:pPr lvl="0"/>
            <a:r>
              <a:rPr lang="en-US" dirty="0"/>
              <a:t>Author</a:t>
            </a:r>
          </a:p>
        </p:txBody>
      </p:sp>
      <p:sp>
        <p:nvSpPr>
          <p:cNvPr id="10" name="Rectangle 9">
            <a:extLst>
              <a:ext uri="{FF2B5EF4-FFF2-40B4-BE49-F238E27FC236}">
                <a16:creationId xmlns:a16="http://schemas.microsoft.com/office/drawing/2014/main" id="{FEC21D7F-A7F8-D6D3-D887-2252CF16AC78}"/>
              </a:ext>
            </a:extLst>
          </p:cNvPr>
          <p:cNvSpPr/>
          <p:nvPr userDrawn="1"/>
        </p:nvSpPr>
        <p:spPr>
          <a:xfrm>
            <a:off x="1175776" y="11605214"/>
            <a:ext cx="27923657" cy="1077310"/>
          </a:xfrm>
          <a:prstGeom prst="rect">
            <a:avLst/>
          </a:prstGeom>
          <a:solidFill>
            <a:srgbClr val="A6A1C1"/>
          </a:solidFill>
          <a:ln/>
        </p:spPr>
        <p:style>
          <a:lnRef idx="1">
            <a:schemeClr val="accent1"/>
          </a:lnRef>
          <a:fillRef idx="3">
            <a:schemeClr val="accent1"/>
          </a:fillRef>
          <a:effectRef idx="2">
            <a:schemeClr val="accent1"/>
          </a:effectRef>
          <a:fontRef idx="minor">
            <a:schemeClr val="lt1"/>
          </a:fontRef>
        </p:style>
        <p:txBody>
          <a:bodyPr lIns="612000" rtlCol="0" anchor="ctr" anchorCtr="0"/>
          <a:lstStyle/>
          <a:p>
            <a:pPr algn="l"/>
            <a:endParaRPr lang="en-US" sz="3600" b="1" dirty="0">
              <a:solidFill>
                <a:schemeClr val="bg1"/>
              </a:solidFill>
              <a:highlight>
                <a:srgbClr val="A6A1C1"/>
              </a:highlight>
              <a:latin typeface="Arial" panose="020B0604020202020204" pitchFamily="34" charset="0"/>
              <a:cs typeface="Arial" panose="020B0604020202020204" pitchFamily="34" charset="0"/>
            </a:endParaRPr>
          </a:p>
        </p:txBody>
      </p:sp>
      <p:sp>
        <p:nvSpPr>
          <p:cNvPr id="12" name="Rectangle 11">
            <a:extLst>
              <a:ext uri="{FF2B5EF4-FFF2-40B4-BE49-F238E27FC236}">
                <a16:creationId xmlns:a16="http://schemas.microsoft.com/office/drawing/2014/main" id="{768AFA60-B213-9816-23C2-413763F24CBF}"/>
              </a:ext>
            </a:extLst>
          </p:cNvPr>
          <p:cNvSpPr/>
          <p:nvPr userDrawn="1"/>
        </p:nvSpPr>
        <p:spPr>
          <a:xfrm>
            <a:off x="1175777" y="20971199"/>
            <a:ext cx="13607024" cy="1077310"/>
          </a:xfrm>
          <a:prstGeom prst="rect">
            <a:avLst/>
          </a:prstGeom>
          <a:solidFill>
            <a:srgbClr val="A6A1C1"/>
          </a:solidFill>
          <a:ln/>
        </p:spPr>
        <p:style>
          <a:lnRef idx="1">
            <a:schemeClr val="accent6"/>
          </a:lnRef>
          <a:fillRef idx="3">
            <a:schemeClr val="accent6"/>
          </a:fillRef>
          <a:effectRef idx="2">
            <a:schemeClr val="accent6"/>
          </a:effectRef>
          <a:fontRef idx="minor">
            <a:schemeClr val="lt1"/>
          </a:fontRef>
        </p:style>
        <p:txBody>
          <a:bodyPr lIns="360000" rtlCol="0" anchor="ctr"/>
          <a:lstStyle/>
          <a:p>
            <a:pPr algn="l"/>
            <a:endParaRPr lang="en-US" sz="4000" b="1" dirty="0">
              <a:solidFill>
                <a:schemeClr val="bg1"/>
              </a:solidFill>
              <a:latin typeface="Arial" panose="020B0604020202020204" pitchFamily="34" charset="0"/>
              <a:cs typeface="Arial" panose="020B0604020202020204" pitchFamily="34" charset="0"/>
            </a:endParaRPr>
          </a:p>
        </p:txBody>
      </p:sp>
      <p:sp>
        <p:nvSpPr>
          <p:cNvPr id="13" name="Rectangle 12">
            <a:extLst>
              <a:ext uri="{FF2B5EF4-FFF2-40B4-BE49-F238E27FC236}">
                <a16:creationId xmlns:a16="http://schemas.microsoft.com/office/drawing/2014/main" id="{E6EF85B6-7304-98E0-B578-D310664E279F}"/>
              </a:ext>
            </a:extLst>
          </p:cNvPr>
          <p:cNvSpPr/>
          <p:nvPr userDrawn="1"/>
        </p:nvSpPr>
        <p:spPr>
          <a:xfrm>
            <a:off x="15562337" y="20971199"/>
            <a:ext cx="13607024" cy="1077310"/>
          </a:xfrm>
          <a:prstGeom prst="rect">
            <a:avLst/>
          </a:prstGeom>
          <a:solidFill>
            <a:srgbClr val="A6A1C1"/>
          </a:solidFill>
          <a:ln/>
        </p:spPr>
        <p:style>
          <a:lnRef idx="1">
            <a:schemeClr val="accent6"/>
          </a:lnRef>
          <a:fillRef idx="3">
            <a:schemeClr val="accent6"/>
          </a:fillRef>
          <a:effectRef idx="2">
            <a:schemeClr val="accent6"/>
          </a:effectRef>
          <a:fontRef idx="minor">
            <a:schemeClr val="lt1"/>
          </a:fontRef>
        </p:style>
        <p:txBody>
          <a:bodyPr lIns="360000" rtlCol="0" anchor="ctr"/>
          <a:lstStyle/>
          <a:p>
            <a:pPr algn="l"/>
            <a:endParaRPr lang="en-US" sz="4000" b="1" dirty="0">
              <a:solidFill>
                <a:schemeClr val="bg1"/>
              </a:solidFill>
              <a:latin typeface="Arial" panose="020B0604020202020204" pitchFamily="34" charset="0"/>
              <a:cs typeface="Arial" panose="020B0604020202020204" pitchFamily="34" charset="0"/>
            </a:endParaRPr>
          </a:p>
        </p:txBody>
      </p:sp>
      <p:sp>
        <p:nvSpPr>
          <p:cNvPr id="14" name="Content Placeholder 2">
            <a:extLst>
              <a:ext uri="{FF2B5EF4-FFF2-40B4-BE49-F238E27FC236}">
                <a16:creationId xmlns:a16="http://schemas.microsoft.com/office/drawing/2014/main" id="{09B15E7E-C419-5755-4D14-3E50308C2E80}"/>
              </a:ext>
            </a:extLst>
          </p:cNvPr>
          <p:cNvSpPr>
            <a:spLocks noGrp="1"/>
          </p:cNvSpPr>
          <p:nvPr>
            <p:ph idx="14"/>
          </p:nvPr>
        </p:nvSpPr>
        <p:spPr>
          <a:xfrm>
            <a:off x="1175775" y="22276666"/>
            <a:ext cx="13607024" cy="7984105"/>
          </a:xfrm>
          <a:noFill/>
        </p:spPr>
        <p:txBody>
          <a:bodyPr>
            <a:normAutofit/>
          </a:bodyPr>
          <a:lstStyle>
            <a:lvl1pPr>
              <a:defRPr sz="2400" b="0" i="0">
                <a:solidFill>
                  <a:schemeClr val="bg1"/>
                </a:solidFill>
                <a:latin typeface="Lato" panose="020F0502020204030203" pitchFamily="34" charset="0"/>
                <a:cs typeface="Arial" panose="020B0604020202020204" pitchFamily="34" charset="0"/>
              </a:defRPr>
            </a:lvl1pPr>
          </a:lstStyle>
          <a:p>
            <a:pPr lvl="0"/>
            <a:r>
              <a:rPr lang="en-US" dirty="0"/>
              <a:t>Click to edit Master text styles</a:t>
            </a:r>
          </a:p>
        </p:txBody>
      </p:sp>
      <p:sp>
        <p:nvSpPr>
          <p:cNvPr id="15" name="Content Placeholder 2">
            <a:extLst>
              <a:ext uri="{FF2B5EF4-FFF2-40B4-BE49-F238E27FC236}">
                <a16:creationId xmlns:a16="http://schemas.microsoft.com/office/drawing/2014/main" id="{712B7AFA-1D84-FD1C-7C4F-6849731B54BD}"/>
              </a:ext>
            </a:extLst>
          </p:cNvPr>
          <p:cNvSpPr>
            <a:spLocks noGrp="1"/>
          </p:cNvSpPr>
          <p:nvPr>
            <p:ph idx="15"/>
          </p:nvPr>
        </p:nvSpPr>
        <p:spPr>
          <a:xfrm>
            <a:off x="15592815" y="22276666"/>
            <a:ext cx="13506618" cy="7984105"/>
          </a:xfrm>
          <a:noFill/>
        </p:spPr>
        <p:txBody>
          <a:bodyPr>
            <a:normAutofit/>
          </a:bodyPr>
          <a:lstStyle>
            <a:lvl1pPr>
              <a:defRPr sz="2400" b="0" i="0">
                <a:solidFill>
                  <a:schemeClr val="bg1"/>
                </a:solidFill>
                <a:latin typeface="Lato" panose="020F0502020204030203" pitchFamily="34" charset="0"/>
                <a:cs typeface="Arial" panose="020B0604020202020204" pitchFamily="34" charset="0"/>
              </a:defRPr>
            </a:lvl1pPr>
          </a:lstStyle>
          <a:p>
            <a:pPr lvl="0"/>
            <a:r>
              <a:rPr lang="en-US" dirty="0"/>
              <a:t>Click to edit Master text styles</a:t>
            </a:r>
          </a:p>
        </p:txBody>
      </p:sp>
      <p:sp>
        <p:nvSpPr>
          <p:cNvPr id="16" name="Content Placeholder 2">
            <a:extLst>
              <a:ext uri="{FF2B5EF4-FFF2-40B4-BE49-F238E27FC236}">
                <a16:creationId xmlns:a16="http://schemas.microsoft.com/office/drawing/2014/main" id="{9502AF14-E471-8005-1042-404315D20AF5}"/>
              </a:ext>
            </a:extLst>
          </p:cNvPr>
          <p:cNvSpPr>
            <a:spLocks noGrp="1"/>
          </p:cNvSpPr>
          <p:nvPr>
            <p:ph idx="16"/>
          </p:nvPr>
        </p:nvSpPr>
        <p:spPr>
          <a:xfrm>
            <a:off x="1175775" y="32242101"/>
            <a:ext cx="27923658" cy="6513246"/>
          </a:xfrm>
          <a:noFill/>
        </p:spPr>
        <p:txBody>
          <a:bodyPr>
            <a:normAutofit/>
          </a:bodyPr>
          <a:lstStyle>
            <a:lvl1pPr>
              <a:defRPr sz="2400" b="0" i="0">
                <a:solidFill>
                  <a:schemeClr val="bg1"/>
                </a:solidFill>
                <a:latin typeface="Lato" panose="020F0502020204030203" pitchFamily="34" charset="0"/>
                <a:cs typeface="Arial" panose="020B0604020202020204" pitchFamily="34" charset="0"/>
              </a:defRPr>
            </a:lvl1pPr>
          </a:lstStyle>
          <a:p>
            <a:pPr lvl="0"/>
            <a:r>
              <a:rPr lang="en-US" dirty="0"/>
              <a:t>Click to edit Master text styles</a:t>
            </a:r>
          </a:p>
        </p:txBody>
      </p:sp>
      <p:sp>
        <p:nvSpPr>
          <p:cNvPr id="26" name="Rectangle 25">
            <a:extLst>
              <a:ext uri="{FF2B5EF4-FFF2-40B4-BE49-F238E27FC236}">
                <a16:creationId xmlns:a16="http://schemas.microsoft.com/office/drawing/2014/main" id="{EC90DDF3-CE63-8A66-66E5-A1C91EB87539}"/>
              </a:ext>
            </a:extLst>
          </p:cNvPr>
          <p:cNvSpPr/>
          <p:nvPr userDrawn="1"/>
        </p:nvSpPr>
        <p:spPr>
          <a:xfrm>
            <a:off x="1175776" y="30936633"/>
            <a:ext cx="27923657" cy="1077310"/>
          </a:xfrm>
          <a:prstGeom prst="rect">
            <a:avLst/>
          </a:prstGeom>
          <a:solidFill>
            <a:srgbClr val="A6A1C1"/>
          </a:solidFill>
          <a:ln/>
        </p:spPr>
        <p:style>
          <a:lnRef idx="1">
            <a:schemeClr val="accent1"/>
          </a:lnRef>
          <a:fillRef idx="3">
            <a:schemeClr val="accent1"/>
          </a:fillRef>
          <a:effectRef idx="2">
            <a:schemeClr val="accent1"/>
          </a:effectRef>
          <a:fontRef idx="minor">
            <a:schemeClr val="lt1"/>
          </a:fontRef>
        </p:style>
        <p:txBody>
          <a:bodyPr lIns="360000" rtlCol="0" anchor="ctr"/>
          <a:lstStyle/>
          <a:p>
            <a:pPr algn="l"/>
            <a:endParaRPr lang="en-US" sz="4000" b="1" dirty="0">
              <a:solidFill>
                <a:schemeClr val="bg1"/>
              </a:solidFill>
              <a:latin typeface="Arial" panose="020B0604020202020204" pitchFamily="34" charset="0"/>
              <a:cs typeface="Arial" panose="020B0604020202020204" pitchFamily="34" charset="0"/>
            </a:endParaRPr>
          </a:p>
        </p:txBody>
      </p:sp>
      <p:sp>
        <p:nvSpPr>
          <p:cNvPr id="30" name="Text Placeholder 4">
            <a:extLst>
              <a:ext uri="{FF2B5EF4-FFF2-40B4-BE49-F238E27FC236}">
                <a16:creationId xmlns:a16="http://schemas.microsoft.com/office/drawing/2014/main" id="{6B5A0CE1-AB86-8850-6E9C-DC66573FDF2D}"/>
              </a:ext>
            </a:extLst>
          </p:cNvPr>
          <p:cNvSpPr>
            <a:spLocks noGrp="1"/>
          </p:cNvSpPr>
          <p:nvPr>
            <p:ph type="body" sz="quarter" idx="17"/>
          </p:nvPr>
        </p:nvSpPr>
        <p:spPr>
          <a:xfrm>
            <a:off x="1176338" y="11605491"/>
            <a:ext cx="27922537" cy="1076325"/>
          </a:xfrm>
          <a:solidFill>
            <a:srgbClr val="CC4B9B"/>
          </a:solidFill>
        </p:spPr>
        <p:txBody>
          <a:bodyPr lIns="396000" anchor="ctr" anchorCtr="0">
            <a:noAutofit/>
          </a:bodyPr>
          <a:lstStyle>
            <a:lvl1pPr marL="0" indent="0">
              <a:buNone/>
              <a:defRPr sz="4400" b="1" i="0">
                <a:solidFill>
                  <a:schemeClr val="bg1"/>
                </a:solidFill>
                <a:latin typeface="Lato" panose="020F0502020204030203" pitchFamily="34" charset="0"/>
                <a:cs typeface="Arial" panose="020B0604020202020204" pitchFamily="34" charset="0"/>
              </a:defRPr>
            </a:lvl1pPr>
            <a:lvl2pPr marL="1513743" indent="0">
              <a:buNone/>
              <a:defRPr sz="4800">
                <a:latin typeface="Arial" panose="020B0604020202020204" pitchFamily="34" charset="0"/>
                <a:cs typeface="Arial" panose="020B0604020202020204" pitchFamily="34" charset="0"/>
              </a:defRPr>
            </a:lvl2pPr>
            <a:lvl3pPr marL="3027487" indent="0">
              <a:buNone/>
              <a:defRPr sz="4400">
                <a:latin typeface="Arial" panose="020B0604020202020204" pitchFamily="34" charset="0"/>
                <a:cs typeface="Arial" panose="020B0604020202020204" pitchFamily="34" charset="0"/>
              </a:defRPr>
            </a:lvl3pPr>
            <a:lvl4pPr marL="4541230" indent="0">
              <a:buNone/>
              <a:defRPr sz="3600">
                <a:latin typeface="Arial" panose="020B0604020202020204" pitchFamily="34" charset="0"/>
                <a:cs typeface="Arial" panose="020B0604020202020204" pitchFamily="34" charset="0"/>
              </a:defRPr>
            </a:lvl4pPr>
            <a:lvl5pPr marL="6054974" indent="0">
              <a:buNone/>
              <a:defRPr sz="3600">
                <a:latin typeface="Arial" panose="020B0604020202020204" pitchFamily="34" charset="0"/>
                <a:cs typeface="Arial" panose="020B0604020202020204" pitchFamily="34" charset="0"/>
              </a:defRPr>
            </a:lvl5pPr>
          </a:lstStyle>
          <a:p>
            <a:pPr lvl="0"/>
            <a:r>
              <a:rPr lang="en-US" dirty="0"/>
              <a:t>Click to edit Master text styles</a:t>
            </a:r>
          </a:p>
        </p:txBody>
      </p:sp>
      <p:sp>
        <p:nvSpPr>
          <p:cNvPr id="31" name="Text Placeholder 4">
            <a:extLst>
              <a:ext uri="{FF2B5EF4-FFF2-40B4-BE49-F238E27FC236}">
                <a16:creationId xmlns:a16="http://schemas.microsoft.com/office/drawing/2014/main" id="{1BF316FC-92CD-1BC2-F645-BF5830BBF228}"/>
              </a:ext>
            </a:extLst>
          </p:cNvPr>
          <p:cNvSpPr>
            <a:spLocks noGrp="1"/>
          </p:cNvSpPr>
          <p:nvPr>
            <p:ph type="body" sz="quarter" idx="18"/>
          </p:nvPr>
        </p:nvSpPr>
        <p:spPr>
          <a:xfrm>
            <a:off x="1176338" y="20931770"/>
            <a:ext cx="13606461" cy="1076325"/>
          </a:xfrm>
          <a:solidFill>
            <a:srgbClr val="CC4B9B"/>
          </a:solidFill>
        </p:spPr>
        <p:txBody>
          <a:bodyPr lIns="396000" anchor="ctr" anchorCtr="0">
            <a:noAutofit/>
          </a:bodyPr>
          <a:lstStyle>
            <a:lvl1pPr marL="0" indent="0">
              <a:buNone/>
              <a:defRPr sz="4400" b="1" i="0">
                <a:solidFill>
                  <a:schemeClr val="bg1"/>
                </a:solidFill>
                <a:latin typeface="Lato" panose="020F0502020204030203" pitchFamily="34" charset="0"/>
                <a:cs typeface="Arial" panose="020B0604020202020204" pitchFamily="34" charset="0"/>
              </a:defRPr>
            </a:lvl1pPr>
            <a:lvl2pPr marL="1513743" indent="0">
              <a:buNone/>
              <a:defRPr sz="4800">
                <a:latin typeface="Arial" panose="020B0604020202020204" pitchFamily="34" charset="0"/>
                <a:cs typeface="Arial" panose="020B0604020202020204" pitchFamily="34" charset="0"/>
              </a:defRPr>
            </a:lvl2pPr>
            <a:lvl3pPr marL="3027487" indent="0">
              <a:buNone/>
              <a:defRPr sz="4400">
                <a:latin typeface="Arial" panose="020B0604020202020204" pitchFamily="34" charset="0"/>
                <a:cs typeface="Arial" panose="020B0604020202020204" pitchFamily="34" charset="0"/>
              </a:defRPr>
            </a:lvl3pPr>
            <a:lvl4pPr marL="4541230" indent="0">
              <a:buNone/>
              <a:defRPr sz="3600">
                <a:latin typeface="Arial" panose="020B0604020202020204" pitchFamily="34" charset="0"/>
                <a:cs typeface="Arial" panose="020B0604020202020204" pitchFamily="34" charset="0"/>
              </a:defRPr>
            </a:lvl4pPr>
            <a:lvl5pPr marL="6054974" indent="0">
              <a:buNone/>
              <a:defRPr sz="3600">
                <a:latin typeface="Arial" panose="020B0604020202020204" pitchFamily="34" charset="0"/>
                <a:cs typeface="Arial" panose="020B0604020202020204" pitchFamily="34" charset="0"/>
              </a:defRPr>
            </a:lvl5pPr>
          </a:lstStyle>
          <a:p>
            <a:pPr lvl="0"/>
            <a:r>
              <a:rPr lang="en-US" dirty="0"/>
              <a:t>Click to edit Master text styles</a:t>
            </a:r>
          </a:p>
        </p:txBody>
      </p:sp>
      <p:sp>
        <p:nvSpPr>
          <p:cNvPr id="32" name="Text Placeholder 4">
            <a:extLst>
              <a:ext uri="{FF2B5EF4-FFF2-40B4-BE49-F238E27FC236}">
                <a16:creationId xmlns:a16="http://schemas.microsoft.com/office/drawing/2014/main" id="{B379D3BD-A670-424D-6B61-6ED7F2F6B3F5}"/>
              </a:ext>
            </a:extLst>
          </p:cNvPr>
          <p:cNvSpPr>
            <a:spLocks noGrp="1"/>
          </p:cNvSpPr>
          <p:nvPr>
            <p:ph type="body" sz="quarter" idx="19"/>
          </p:nvPr>
        </p:nvSpPr>
        <p:spPr>
          <a:xfrm>
            <a:off x="15592815" y="20943398"/>
            <a:ext cx="13606461" cy="1076325"/>
          </a:xfrm>
          <a:solidFill>
            <a:srgbClr val="CC4B9B"/>
          </a:solidFill>
        </p:spPr>
        <p:txBody>
          <a:bodyPr lIns="396000" anchor="ctr" anchorCtr="0">
            <a:noAutofit/>
          </a:bodyPr>
          <a:lstStyle>
            <a:lvl1pPr marL="0" indent="0">
              <a:buNone/>
              <a:defRPr sz="4400" b="1" i="0">
                <a:solidFill>
                  <a:schemeClr val="bg1"/>
                </a:solidFill>
                <a:latin typeface="Lato" panose="020F0502020204030203" pitchFamily="34" charset="0"/>
                <a:cs typeface="Arial" panose="020B0604020202020204" pitchFamily="34" charset="0"/>
              </a:defRPr>
            </a:lvl1pPr>
            <a:lvl2pPr marL="1513743" indent="0">
              <a:buNone/>
              <a:defRPr sz="4800">
                <a:latin typeface="Arial" panose="020B0604020202020204" pitchFamily="34" charset="0"/>
                <a:cs typeface="Arial" panose="020B0604020202020204" pitchFamily="34" charset="0"/>
              </a:defRPr>
            </a:lvl2pPr>
            <a:lvl3pPr marL="3027487" indent="0">
              <a:buNone/>
              <a:defRPr sz="4400">
                <a:latin typeface="Arial" panose="020B0604020202020204" pitchFamily="34" charset="0"/>
                <a:cs typeface="Arial" panose="020B0604020202020204" pitchFamily="34" charset="0"/>
              </a:defRPr>
            </a:lvl3pPr>
            <a:lvl4pPr marL="4541230" indent="0">
              <a:buNone/>
              <a:defRPr sz="3600">
                <a:latin typeface="Arial" panose="020B0604020202020204" pitchFamily="34" charset="0"/>
                <a:cs typeface="Arial" panose="020B0604020202020204" pitchFamily="34" charset="0"/>
              </a:defRPr>
            </a:lvl4pPr>
            <a:lvl5pPr marL="6054974" indent="0">
              <a:buNone/>
              <a:defRPr sz="3600">
                <a:latin typeface="Arial" panose="020B0604020202020204" pitchFamily="34" charset="0"/>
                <a:cs typeface="Arial" panose="020B0604020202020204" pitchFamily="34" charset="0"/>
              </a:defRPr>
            </a:lvl5pPr>
          </a:lstStyle>
          <a:p>
            <a:pPr lvl="0"/>
            <a:r>
              <a:rPr lang="en-US" dirty="0"/>
              <a:t>Click to edit Master text styles</a:t>
            </a:r>
          </a:p>
        </p:txBody>
      </p:sp>
      <p:sp>
        <p:nvSpPr>
          <p:cNvPr id="33" name="Text Placeholder 4">
            <a:extLst>
              <a:ext uri="{FF2B5EF4-FFF2-40B4-BE49-F238E27FC236}">
                <a16:creationId xmlns:a16="http://schemas.microsoft.com/office/drawing/2014/main" id="{BEE50A83-8DF2-0B40-1802-D2F2CF4F2661}"/>
              </a:ext>
            </a:extLst>
          </p:cNvPr>
          <p:cNvSpPr>
            <a:spLocks noGrp="1"/>
          </p:cNvSpPr>
          <p:nvPr>
            <p:ph type="body" sz="quarter" idx="20"/>
          </p:nvPr>
        </p:nvSpPr>
        <p:spPr>
          <a:xfrm>
            <a:off x="1176338" y="30896219"/>
            <a:ext cx="27922537" cy="1076325"/>
          </a:xfrm>
          <a:solidFill>
            <a:srgbClr val="CC4B9B"/>
          </a:solidFill>
        </p:spPr>
        <p:txBody>
          <a:bodyPr lIns="396000" anchor="ctr" anchorCtr="0">
            <a:noAutofit/>
          </a:bodyPr>
          <a:lstStyle>
            <a:lvl1pPr marL="0" indent="0">
              <a:buNone/>
              <a:defRPr sz="4400" b="1" i="0">
                <a:solidFill>
                  <a:schemeClr val="bg1"/>
                </a:solidFill>
                <a:latin typeface="Lato" panose="020F0502020204030203" pitchFamily="34" charset="0"/>
                <a:cs typeface="Arial" panose="020B0604020202020204" pitchFamily="34" charset="0"/>
              </a:defRPr>
            </a:lvl1pPr>
            <a:lvl2pPr marL="1513743" indent="0">
              <a:buNone/>
              <a:defRPr sz="4800">
                <a:latin typeface="Arial" panose="020B0604020202020204" pitchFamily="34" charset="0"/>
                <a:cs typeface="Arial" panose="020B0604020202020204" pitchFamily="34" charset="0"/>
              </a:defRPr>
            </a:lvl2pPr>
            <a:lvl3pPr marL="3027487" indent="0">
              <a:buNone/>
              <a:defRPr sz="4400">
                <a:latin typeface="Arial" panose="020B0604020202020204" pitchFamily="34" charset="0"/>
                <a:cs typeface="Arial" panose="020B0604020202020204" pitchFamily="34" charset="0"/>
              </a:defRPr>
            </a:lvl3pPr>
            <a:lvl4pPr marL="4541230" indent="0">
              <a:buNone/>
              <a:defRPr sz="3600">
                <a:latin typeface="Arial" panose="020B0604020202020204" pitchFamily="34" charset="0"/>
                <a:cs typeface="Arial" panose="020B0604020202020204" pitchFamily="34" charset="0"/>
              </a:defRPr>
            </a:lvl4pPr>
            <a:lvl5pPr marL="6054974" indent="0">
              <a:buNone/>
              <a:defRPr sz="3600">
                <a:latin typeface="Arial" panose="020B0604020202020204" pitchFamily="34" charset="0"/>
                <a:cs typeface="Arial" panose="020B0604020202020204" pitchFamily="34" charset="0"/>
              </a:defRPr>
            </a:lvl5pPr>
          </a:lstStyle>
          <a:p>
            <a:pPr lvl="0"/>
            <a:r>
              <a:rPr lang="en-US" dirty="0"/>
              <a:t>Click to edit Master text styles</a:t>
            </a:r>
          </a:p>
        </p:txBody>
      </p:sp>
    </p:spTree>
    <p:extLst>
      <p:ext uri="{BB962C8B-B14F-4D97-AF65-F5344CB8AC3E}">
        <p14:creationId xmlns:p14="http://schemas.microsoft.com/office/powerpoint/2010/main" val="3220195786"/>
      </p:ext>
    </p:extLst>
  </p:cSld>
  <p:clrMapOvr>
    <a:masterClrMapping/>
  </p:clrMapOvr>
  <p:extLst>
    <p:ext uri="{DCECCB84-F9BA-43D5-87BE-67443E8EF086}">
      <p15:sldGuideLst xmlns:p15="http://schemas.microsoft.com/office/powerpoint/2012/main">
        <p15:guide id="1" orient="horz" userDrawn="1">
          <p15:clr>
            <a:srgbClr val="FBAE40"/>
          </p15:clr>
        </p15:guide>
        <p15:guide id="2" pos="9535"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_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AC3BCAEF-7B45-B3BA-7C8C-37B17DEE28AB}"/>
              </a:ext>
            </a:extLst>
          </p:cNvPr>
          <p:cNvSpPr>
            <a:spLocks noGrp="1"/>
          </p:cNvSpPr>
          <p:nvPr>
            <p:ph type="title" hasCustomPrompt="1"/>
          </p:nvPr>
        </p:nvSpPr>
        <p:spPr>
          <a:xfrm>
            <a:off x="1175779" y="7945275"/>
            <a:ext cx="27923657" cy="2071603"/>
          </a:xfrm>
        </p:spPr>
        <p:txBody>
          <a:bodyPr anchor="ctr">
            <a:normAutofit/>
          </a:bodyPr>
          <a:lstStyle>
            <a:lvl1pPr algn="ctr">
              <a:defRPr sz="9600" b="1" i="0">
                <a:solidFill>
                  <a:schemeClr val="bg1"/>
                </a:solidFill>
                <a:latin typeface="Lato" panose="020F0502020204030203" pitchFamily="34" charset="0"/>
                <a:cs typeface="Arial" panose="020B0604020202020204" pitchFamily="34" charset="0"/>
              </a:defRPr>
            </a:lvl1pPr>
          </a:lstStyle>
          <a:p>
            <a:r>
              <a:rPr lang="en-US" dirty="0"/>
              <a:t>Title</a:t>
            </a:r>
          </a:p>
        </p:txBody>
      </p:sp>
      <p:sp>
        <p:nvSpPr>
          <p:cNvPr id="7" name="Content Placeholder 2">
            <a:extLst>
              <a:ext uri="{FF2B5EF4-FFF2-40B4-BE49-F238E27FC236}">
                <a16:creationId xmlns:a16="http://schemas.microsoft.com/office/drawing/2014/main" id="{DD269445-ABAD-0809-F695-135C9D80C988}"/>
              </a:ext>
            </a:extLst>
          </p:cNvPr>
          <p:cNvSpPr>
            <a:spLocks noGrp="1"/>
          </p:cNvSpPr>
          <p:nvPr>
            <p:ph idx="1"/>
          </p:nvPr>
        </p:nvSpPr>
        <p:spPr>
          <a:xfrm>
            <a:off x="1175775" y="12910681"/>
            <a:ext cx="27923658" cy="7408817"/>
          </a:xfrm>
          <a:noFill/>
        </p:spPr>
        <p:txBody>
          <a:bodyPr>
            <a:normAutofit/>
          </a:bodyPr>
          <a:lstStyle>
            <a:lvl1pPr>
              <a:defRPr sz="2400" b="0" i="0">
                <a:solidFill>
                  <a:schemeClr val="bg1"/>
                </a:solidFill>
                <a:latin typeface="Lato" panose="020F0502020204030203" pitchFamily="34" charset="0"/>
                <a:cs typeface="Arial" panose="020B0604020202020204" pitchFamily="34" charset="0"/>
              </a:defRPr>
            </a:lvl1pPr>
          </a:lstStyle>
          <a:p>
            <a:pPr lvl="0"/>
            <a:r>
              <a:rPr lang="en-US" dirty="0"/>
              <a:t>Click to edit Master text styles</a:t>
            </a:r>
          </a:p>
        </p:txBody>
      </p:sp>
      <p:sp>
        <p:nvSpPr>
          <p:cNvPr id="9" name="Text Placeholder 10">
            <a:extLst>
              <a:ext uri="{FF2B5EF4-FFF2-40B4-BE49-F238E27FC236}">
                <a16:creationId xmlns:a16="http://schemas.microsoft.com/office/drawing/2014/main" id="{DA961027-51EC-E7F1-432B-F5B2494CA01F}"/>
              </a:ext>
            </a:extLst>
          </p:cNvPr>
          <p:cNvSpPr>
            <a:spLocks noGrp="1"/>
          </p:cNvSpPr>
          <p:nvPr>
            <p:ph type="body" sz="quarter" idx="13" hasCustomPrompt="1"/>
          </p:nvPr>
        </p:nvSpPr>
        <p:spPr>
          <a:xfrm>
            <a:off x="1175777" y="10104359"/>
            <a:ext cx="27923657" cy="1077311"/>
          </a:xfrm>
        </p:spPr>
        <p:txBody>
          <a:bodyPr anchor="ctr">
            <a:normAutofit/>
          </a:bodyPr>
          <a:lstStyle>
            <a:lvl1pPr marL="0" indent="0" algn="ctr">
              <a:buNone/>
              <a:defRPr sz="6000" b="0" i="0">
                <a:solidFill>
                  <a:schemeClr val="bg1"/>
                </a:solidFill>
                <a:latin typeface="Lato" panose="020F0502020204030203" pitchFamily="34" charset="0"/>
                <a:cs typeface="Arial" panose="020B0604020202020204" pitchFamily="34" charset="0"/>
              </a:defRPr>
            </a:lvl1pPr>
          </a:lstStyle>
          <a:p>
            <a:pPr lvl="0"/>
            <a:r>
              <a:rPr lang="en-US" dirty="0"/>
              <a:t>Author</a:t>
            </a:r>
          </a:p>
        </p:txBody>
      </p:sp>
      <p:sp>
        <p:nvSpPr>
          <p:cNvPr id="10" name="Rectangle 9">
            <a:extLst>
              <a:ext uri="{FF2B5EF4-FFF2-40B4-BE49-F238E27FC236}">
                <a16:creationId xmlns:a16="http://schemas.microsoft.com/office/drawing/2014/main" id="{FEC21D7F-A7F8-D6D3-D887-2252CF16AC78}"/>
              </a:ext>
            </a:extLst>
          </p:cNvPr>
          <p:cNvSpPr/>
          <p:nvPr userDrawn="1"/>
        </p:nvSpPr>
        <p:spPr>
          <a:xfrm>
            <a:off x="1175776" y="11605214"/>
            <a:ext cx="27923657" cy="1077310"/>
          </a:xfrm>
          <a:prstGeom prst="rect">
            <a:avLst/>
          </a:prstGeom>
          <a:solidFill>
            <a:srgbClr val="A6A1C1"/>
          </a:solidFill>
          <a:ln/>
        </p:spPr>
        <p:style>
          <a:lnRef idx="1">
            <a:schemeClr val="accent1"/>
          </a:lnRef>
          <a:fillRef idx="3">
            <a:schemeClr val="accent1"/>
          </a:fillRef>
          <a:effectRef idx="2">
            <a:schemeClr val="accent1"/>
          </a:effectRef>
          <a:fontRef idx="minor">
            <a:schemeClr val="lt1"/>
          </a:fontRef>
        </p:style>
        <p:txBody>
          <a:bodyPr lIns="612000" rtlCol="0" anchor="ctr" anchorCtr="0"/>
          <a:lstStyle/>
          <a:p>
            <a:pPr algn="l"/>
            <a:endParaRPr lang="en-US" sz="3600" b="1" dirty="0">
              <a:solidFill>
                <a:schemeClr val="bg1"/>
              </a:solidFill>
              <a:highlight>
                <a:srgbClr val="A6A1C1"/>
              </a:highlight>
              <a:latin typeface="Arial" panose="020B0604020202020204" pitchFamily="34" charset="0"/>
              <a:cs typeface="Arial" panose="020B0604020202020204" pitchFamily="34" charset="0"/>
            </a:endParaRPr>
          </a:p>
        </p:txBody>
      </p:sp>
      <p:sp>
        <p:nvSpPr>
          <p:cNvPr id="12" name="Rectangle 11">
            <a:extLst>
              <a:ext uri="{FF2B5EF4-FFF2-40B4-BE49-F238E27FC236}">
                <a16:creationId xmlns:a16="http://schemas.microsoft.com/office/drawing/2014/main" id="{768AFA60-B213-9816-23C2-413763F24CBF}"/>
              </a:ext>
            </a:extLst>
          </p:cNvPr>
          <p:cNvSpPr/>
          <p:nvPr userDrawn="1"/>
        </p:nvSpPr>
        <p:spPr>
          <a:xfrm>
            <a:off x="1175777" y="20971199"/>
            <a:ext cx="13607024" cy="1077310"/>
          </a:xfrm>
          <a:prstGeom prst="rect">
            <a:avLst/>
          </a:prstGeom>
          <a:solidFill>
            <a:srgbClr val="A6A1C1"/>
          </a:solidFill>
          <a:ln/>
        </p:spPr>
        <p:style>
          <a:lnRef idx="1">
            <a:schemeClr val="accent6"/>
          </a:lnRef>
          <a:fillRef idx="3">
            <a:schemeClr val="accent6"/>
          </a:fillRef>
          <a:effectRef idx="2">
            <a:schemeClr val="accent6"/>
          </a:effectRef>
          <a:fontRef idx="minor">
            <a:schemeClr val="lt1"/>
          </a:fontRef>
        </p:style>
        <p:txBody>
          <a:bodyPr lIns="360000" rtlCol="0" anchor="ctr"/>
          <a:lstStyle/>
          <a:p>
            <a:pPr algn="l"/>
            <a:endParaRPr lang="en-US" sz="4000" b="1" dirty="0">
              <a:solidFill>
                <a:schemeClr val="bg1"/>
              </a:solidFill>
              <a:latin typeface="Arial" panose="020B0604020202020204" pitchFamily="34" charset="0"/>
              <a:cs typeface="Arial" panose="020B0604020202020204" pitchFamily="34" charset="0"/>
            </a:endParaRPr>
          </a:p>
        </p:txBody>
      </p:sp>
      <p:sp>
        <p:nvSpPr>
          <p:cNvPr id="13" name="Rectangle 12">
            <a:extLst>
              <a:ext uri="{FF2B5EF4-FFF2-40B4-BE49-F238E27FC236}">
                <a16:creationId xmlns:a16="http://schemas.microsoft.com/office/drawing/2014/main" id="{E6EF85B6-7304-98E0-B578-D310664E279F}"/>
              </a:ext>
            </a:extLst>
          </p:cNvPr>
          <p:cNvSpPr/>
          <p:nvPr userDrawn="1"/>
        </p:nvSpPr>
        <p:spPr>
          <a:xfrm>
            <a:off x="15562337" y="20971199"/>
            <a:ext cx="13607024" cy="1077310"/>
          </a:xfrm>
          <a:prstGeom prst="rect">
            <a:avLst/>
          </a:prstGeom>
          <a:solidFill>
            <a:srgbClr val="A6A1C1"/>
          </a:solidFill>
          <a:ln/>
        </p:spPr>
        <p:style>
          <a:lnRef idx="1">
            <a:schemeClr val="accent6"/>
          </a:lnRef>
          <a:fillRef idx="3">
            <a:schemeClr val="accent6"/>
          </a:fillRef>
          <a:effectRef idx="2">
            <a:schemeClr val="accent6"/>
          </a:effectRef>
          <a:fontRef idx="minor">
            <a:schemeClr val="lt1"/>
          </a:fontRef>
        </p:style>
        <p:txBody>
          <a:bodyPr lIns="360000" rtlCol="0" anchor="ctr"/>
          <a:lstStyle/>
          <a:p>
            <a:pPr algn="l"/>
            <a:endParaRPr lang="en-US" sz="4000" b="1" dirty="0">
              <a:solidFill>
                <a:schemeClr val="bg1"/>
              </a:solidFill>
              <a:latin typeface="Arial" panose="020B0604020202020204" pitchFamily="34" charset="0"/>
              <a:cs typeface="Arial" panose="020B0604020202020204" pitchFamily="34" charset="0"/>
            </a:endParaRPr>
          </a:p>
        </p:txBody>
      </p:sp>
      <p:sp>
        <p:nvSpPr>
          <p:cNvPr id="14" name="Content Placeholder 2">
            <a:extLst>
              <a:ext uri="{FF2B5EF4-FFF2-40B4-BE49-F238E27FC236}">
                <a16:creationId xmlns:a16="http://schemas.microsoft.com/office/drawing/2014/main" id="{09B15E7E-C419-5755-4D14-3E50308C2E80}"/>
              </a:ext>
            </a:extLst>
          </p:cNvPr>
          <p:cNvSpPr>
            <a:spLocks noGrp="1"/>
          </p:cNvSpPr>
          <p:nvPr>
            <p:ph idx="14"/>
          </p:nvPr>
        </p:nvSpPr>
        <p:spPr>
          <a:xfrm>
            <a:off x="1175775" y="22276666"/>
            <a:ext cx="13607024" cy="7984105"/>
          </a:xfrm>
          <a:noFill/>
        </p:spPr>
        <p:txBody>
          <a:bodyPr>
            <a:normAutofit/>
          </a:bodyPr>
          <a:lstStyle>
            <a:lvl1pPr>
              <a:defRPr sz="2400" b="0" i="0">
                <a:solidFill>
                  <a:schemeClr val="bg1"/>
                </a:solidFill>
                <a:latin typeface="Lato" panose="020F0502020204030203" pitchFamily="34" charset="0"/>
                <a:cs typeface="Arial" panose="020B0604020202020204" pitchFamily="34" charset="0"/>
              </a:defRPr>
            </a:lvl1pPr>
          </a:lstStyle>
          <a:p>
            <a:pPr lvl="0"/>
            <a:r>
              <a:rPr lang="en-US" dirty="0"/>
              <a:t>Click to edit Master text styles</a:t>
            </a:r>
          </a:p>
        </p:txBody>
      </p:sp>
      <p:sp>
        <p:nvSpPr>
          <p:cNvPr id="15" name="Content Placeholder 2">
            <a:extLst>
              <a:ext uri="{FF2B5EF4-FFF2-40B4-BE49-F238E27FC236}">
                <a16:creationId xmlns:a16="http://schemas.microsoft.com/office/drawing/2014/main" id="{712B7AFA-1D84-FD1C-7C4F-6849731B54BD}"/>
              </a:ext>
            </a:extLst>
          </p:cNvPr>
          <p:cNvSpPr>
            <a:spLocks noGrp="1"/>
          </p:cNvSpPr>
          <p:nvPr>
            <p:ph idx="15"/>
          </p:nvPr>
        </p:nvSpPr>
        <p:spPr>
          <a:xfrm>
            <a:off x="15592815" y="22276666"/>
            <a:ext cx="13506618" cy="7984105"/>
          </a:xfrm>
          <a:noFill/>
        </p:spPr>
        <p:txBody>
          <a:bodyPr>
            <a:normAutofit/>
          </a:bodyPr>
          <a:lstStyle>
            <a:lvl1pPr>
              <a:defRPr sz="2400" b="0" i="0">
                <a:solidFill>
                  <a:schemeClr val="bg1"/>
                </a:solidFill>
                <a:latin typeface="Lato" panose="020F0502020204030203" pitchFamily="34" charset="0"/>
                <a:cs typeface="Arial" panose="020B0604020202020204" pitchFamily="34" charset="0"/>
              </a:defRPr>
            </a:lvl1pPr>
          </a:lstStyle>
          <a:p>
            <a:pPr lvl="0"/>
            <a:r>
              <a:rPr lang="en-US" dirty="0"/>
              <a:t>Click to edit Master text styles</a:t>
            </a:r>
          </a:p>
        </p:txBody>
      </p:sp>
      <p:sp>
        <p:nvSpPr>
          <p:cNvPr id="16" name="Content Placeholder 2">
            <a:extLst>
              <a:ext uri="{FF2B5EF4-FFF2-40B4-BE49-F238E27FC236}">
                <a16:creationId xmlns:a16="http://schemas.microsoft.com/office/drawing/2014/main" id="{9502AF14-E471-8005-1042-404315D20AF5}"/>
              </a:ext>
            </a:extLst>
          </p:cNvPr>
          <p:cNvSpPr>
            <a:spLocks noGrp="1"/>
          </p:cNvSpPr>
          <p:nvPr>
            <p:ph idx="16"/>
          </p:nvPr>
        </p:nvSpPr>
        <p:spPr>
          <a:xfrm>
            <a:off x="1175775" y="32242101"/>
            <a:ext cx="27923658" cy="6513246"/>
          </a:xfrm>
          <a:noFill/>
        </p:spPr>
        <p:txBody>
          <a:bodyPr>
            <a:normAutofit/>
          </a:bodyPr>
          <a:lstStyle>
            <a:lvl1pPr>
              <a:defRPr sz="2400" b="0" i="0">
                <a:solidFill>
                  <a:schemeClr val="bg1"/>
                </a:solidFill>
                <a:latin typeface="Lato" panose="020F0502020204030203" pitchFamily="34" charset="0"/>
                <a:cs typeface="Arial" panose="020B0604020202020204" pitchFamily="34" charset="0"/>
              </a:defRPr>
            </a:lvl1pPr>
          </a:lstStyle>
          <a:p>
            <a:pPr lvl="0"/>
            <a:r>
              <a:rPr lang="en-US" dirty="0"/>
              <a:t>Click to edit Master text styles</a:t>
            </a:r>
          </a:p>
        </p:txBody>
      </p:sp>
      <p:sp>
        <p:nvSpPr>
          <p:cNvPr id="26" name="Rectangle 25">
            <a:extLst>
              <a:ext uri="{FF2B5EF4-FFF2-40B4-BE49-F238E27FC236}">
                <a16:creationId xmlns:a16="http://schemas.microsoft.com/office/drawing/2014/main" id="{EC90DDF3-CE63-8A66-66E5-A1C91EB87539}"/>
              </a:ext>
            </a:extLst>
          </p:cNvPr>
          <p:cNvSpPr/>
          <p:nvPr userDrawn="1"/>
        </p:nvSpPr>
        <p:spPr>
          <a:xfrm>
            <a:off x="1175776" y="30936633"/>
            <a:ext cx="27923657" cy="1077310"/>
          </a:xfrm>
          <a:prstGeom prst="rect">
            <a:avLst/>
          </a:prstGeom>
          <a:solidFill>
            <a:srgbClr val="A6A1C1"/>
          </a:solidFill>
          <a:ln/>
        </p:spPr>
        <p:style>
          <a:lnRef idx="1">
            <a:schemeClr val="accent1"/>
          </a:lnRef>
          <a:fillRef idx="3">
            <a:schemeClr val="accent1"/>
          </a:fillRef>
          <a:effectRef idx="2">
            <a:schemeClr val="accent1"/>
          </a:effectRef>
          <a:fontRef idx="minor">
            <a:schemeClr val="lt1"/>
          </a:fontRef>
        </p:style>
        <p:txBody>
          <a:bodyPr lIns="360000" rtlCol="0" anchor="ctr"/>
          <a:lstStyle/>
          <a:p>
            <a:pPr algn="l"/>
            <a:endParaRPr lang="en-US" sz="4000" b="1" dirty="0">
              <a:solidFill>
                <a:schemeClr val="bg1"/>
              </a:solidFill>
              <a:latin typeface="Arial" panose="020B0604020202020204" pitchFamily="34" charset="0"/>
              <a:cs typeface="Arial" panose="020B0604020202020204" pitchFamily="34" charset="0"/>
            </a:endParaRPr>
          </a:p>
        </p:txBody>
      </p:sp>
      <p:sp>
        <p:nvSpPr>
          <p:cNvPr id="30" name="Text Placeholder 4">
            <a:extLst>
              <a:ext uri="{FF2B5EF4-FFF2-40B4-BE49-F238E27FC236}">
                <a16:creationId xmlns:a16="http://schemas.microsoft.com/office/drawing/2014/main" id="{6B5A0CE1-AB86-8850-6E9C-DC66573FDF2D}"/>
              </a:ext>
            </a:extLst>
          </p:cNvPr>
          <p:cNvSpPr>
            <a:spLocks noGrp="1"/>
          </p:cNvSpPr>
          <p:nvPr>
            <p:ph type="body" sz="quarter" idx="17"/>
          </p:nvPr>
        </p:nvSpPr>
        <p:spPr>
          <a:xfrm>
            <a:off x="1176338" y="11605491"/>
            <a:ext cx="27922537" cy="1076325"/>
          </a:xfrm>
          <a:solidFill>
            <a:srgbClr val="3B54A6"/>
          </a:solidFill>
        </p:spPr>
        <p:txBody>
          <a:bodyPr lIns="396000" anchor="ctr" anchorCtr="0">
            <a:noAutofit/>
          </a:bodyPr>
          <a:lstStyle>
            <a:lvl1pPr marL="0" indent="0">
              <a:buNone/>
              <a:defRPr sz="4400" b="1" i="0">
                <a:solidFill>
                  <a:schemeClr val="bg1"/>
                </a:solidFill>
                <a:latin typeface="Lato" panose="020F0502020204030203" pitchFamily="34" charset="0"/>
                <a:cs typeface="Arial" panose="020B0604020202020204" pitchFamily="34" charset="0"/>
              </a:defRPr>
            </a:lvl1pPr>
            <a:lvl2pPr marL="1513743" indent="0">
              <a:buNone/>
              <a:defRPr sz="4800">
                <a:latin typeface="Arial" panose="020B0604020202020204" pitchFamily="34" charset="0"/>
                <a:cs typeface="Arial" panose="020B0604020202020204" pitchFamily="34" charset="0"/>
              </a:defRPr>
            </a:lvl2pPr>
            <a:lvl3pPr marL="3027487" indent="0">
              <a:buNone/>
              <a:defRPr sz="4400">
                <a:latin typeface="Arial" panose="020B0604020202020204" pitchFamily="34" charset="0"/>
                <a:cs typeface="Arial" panose="020B0604020202020204" pitchFamily="34" charset="0"/>
              </a:defRPr>
            </a:lvl3pPr>
            <a:lvl4pPr marL="4541230" indent="0">
              <a:buNone/>
              <a:defRPr sz="3600">
                <a:latin typeface="Arial" panose="020B0604020202020204" pitchFamily="34" charset="0"/>
                <a:cs typeface="Arial" panose="020B0604020202020204" pitchFamily="34" charset="0"/>
              </a:defRPr>
            </a:lvl4pPr>
            <a:lvl5pPr marL="6054974" indent="0">
              <a:buNone/>
              <a:defRPr sz="3600">
                <a:latin typeface="Arial" panose="020B0604020202020204" pitchFamily="34" charset="0"/>
                <a:cs typeface="Arial" panose="020B0604020202020204" pitchFamily="34" charset="0"/>
              </a:defRPr>
            </a:lvl5pPr>
          </a:lstStyle>
          <a:p>
            <a:pPr lvl="0"/>
            <a:r>
              <a:rPr lang="en-US" dirty="0"/>
              <a:t>Click to edit Master text styles</a:t>
            </a:r>
          </a:p>
        </p:txBody>
      </p:sp>
      <p:sp>
        <p:nvSpPr>
          <p:cNvPr id="31" name="Text Placeholder 4">
            <a:extLst>
              <a:ext uri="{FF2B5EF4-FFF2-40B4-BE49-F238E27FC236}">
                <a16:creationId xmlns:a16="http://schemas.microsoft.com/office/drawing/2014/main" id="{1BF316FC-92CD-1BC2-F645-BF5830BBF228}"/>
              </a:ext>
            </a:extLst>
          </p:cNvPr>
          <p:cNvSpPr>
            <a:spLocks noGrp="1"/>
          </p:cNvSpPr>
          <p:nvPr>
            <p:ph type="body" sz="quarter" idx="18"/>
          </p:nvPr>
        </p:nvSpPr>
        <p:spPr>
          <a:xfrm>
            <a:off x="1176338" y="20931770"/>
            <a:ext cx="13606461" cy="1076325"/>
          </a:xfrm>
          <a:solidFill>
            <a:srgbClr val="3B54A6"/>
          </a:solidFill>
        </p:spPr>
        <p:txBody>
          <a:bodyPr lIns="396000" anchor="ctr" anchorCtr="0">
            <a:noAutofit/>
          </a:bodyPr>
          <a:lstStyle>
            <a:lvl1pPr marL="0" indent="0">
              <a:buNone/>
              <a:defRPr sz="4400" b="1" i="0">
                <a:solidFill>
                  <a:schemeClr val="bg1"/>
                </a:solidFill>
                <a:latin typeface="Lato" panose="020F0502020204030203" pitchFamily="34" charset="0"/>
                <a:cs typeface="Arial" panose="020B0604020202020204" pitchFamily="34" charset="0"/>
              </a:defRPr>
            </a:lvl1pPr>
            <a:lvl2pPr marL="1513743" indent="0">
              <a:buNone/>
              <a:defRPr sz="4800">
                <a:latin typeface="Arial" panose="020B0604020202020204" pitchFamily="34" charset="0"/>
                <a:cs typeface="Arial" panose="020B0604020202020204" pitchFamily="34" charset="0"/>
              </a:defRPr>
            </a:lvl2pPr>
            <a:lvl3pPr marL="3027487" indent="0">
              <a:buNone/>
              <a:defRPr sz="4400">
                <a:latin typeface="Arial" panose="020B0604020202020204" pitchFamily="34" charset="0"/>
                <a:cs typeface="Arial" panose="020B0604020202020204" pitchFamily="34" charset="0"/>
              </a:defRPr>
            </a:lvl3pPr>
            <a:lvl4pPr marL="4541230" indent="0">
              <a:buNone/>
              <a:defRPr sz="3600">
                <a:latin typeface="Arial" panose="020B0604020202020204" pitchFamily="34" charset="0"/>
                <a:cs typeface="Arial" panose="020B0604020202020204" pitchFamily="34" charset="0"/>
              </a:defRPr>
            </a:lvl4pPr>
            <a:lvl5pPr marL="6054974" indent="0">
              <a:buNone/>
              <a:defRPr sz="3600">
                <a:latin typeface="Arial" panose="020B0604020202020204" pitchFamily="34" charset="0"/>
                <a:cs typeface="Arial" panose="020B0604020202020204" pitchFamily="34" charset="0"/>
              </a:defRPr>
            </a:lvl5pPr>
          </a:lstStyle>
          <a:p>
            <a:pPr lvl="0"/>
            <a:r>
              <a:rPr lang="en-US" dirty="0"/>
              <a:t>Click to edit Master text styles</a:t>
            </a:r>
          </a:p>
        </p:txBody>
      </p:sp>
      <p:sp>
        <p:nvSpPr>
          <p:cNvPr id="32" name="Text Placeholder 4">
            <a:extLst>
              <a:ext uri="{FF2B5EF4-FFF2-40B4-BE49-F238E27FC236}">
                <a16:creationId xmlns:a16="http://schemas.microsoft.com/office/drawing/2014/main" id="{B379D3BD-A670-424D-6B61-6ED7F2F6B3F5}"/>
              </a:ext>
            </a:extLst>
          </p:cNvPr>
          <p:cNvSpPr>
            <a:spLocks noGrp="1"/>
          </p:cNvSpPr>
          <p:nvPr>
            <p:ph type="body" sz="quarter" idx="19"/>
          </p:nvPr>
        </p:nvSpPr>
        <p:spPr>
          <a:xfrm>
            <a:off x="15592815" y="20943398"/>
            <a:ext cx="13606461" cy="1076325"/>
          </a:xfrm>
          <a:solidFill>
            <a:srgbClr val="3B54A6"/>
          </a:solidFill>
        </p:spPr>
        <p:txBody>
          <a:bodyPr lIns="396000" anchor="ctr" anchorCtr="0">
            <a:noAutofit/>
          </a:bodyPr>
          <a:lstStyle>
            <a:lvl1pPr marL="0" indent="0">
              <a:buNone/>
              <a:defRPr sz="4400" b="1" i="0">
                <a:solidFill>
                  <a:schemeClr val="bg1"/>
                </a:solidFill>
                <a:latin typeface="Lato" panose="020F0502020204030203" pitchFamily="34" charset="0"/>
                <a:cs typeface="Arial" panose="020B0604020202020204" pitchFamily="34" charset="0"/>
              </a:defRPr>
            </a:lvl1pPr>
            <a:lvl2pPr marL="1513743" indent="0">
              <a:buNone/>
              <a:defRPr sz="4800">
                <a:latin typeface="Arial" panose="020B0604020202020204" pitchFamily="34" charset="0"/>
                <a:cs typeface="Arial" panose="020B0604020202020204" pitchFamily="34" charset="0"/>
              </a:defRPr>
            </a:lvl2pPr>
            <a:lvl3pPr marL="3027487" indent="0">
              <a:buNone/>
              <a:defRPr sz="4400">
                <a:latin typeface="Arial" panose="020B0604020202020204" pitchFamily="34" charset="0"/>
                <a:cs typeface="Arial" panose="020B0604020202020204" pitchFamily="34" charset="0"/>
              </a:defRPr>
            </a:lvl3pPr>
            <a:lvl4pPr marL="4541230" indent="0">
              <a:buNone/>
              <a:defRPr sz="3600">
                <a:latin typeface="Arial" panose="020B0604020202020204" pitchFamily="34" charset="0"/>
                <a:cs typeface="Arial" panose="020B0604020202020204" pitchFamily="34" charset="0"/>
              </a:defRPr>
            </a:lvl4pPr>
            <a:lvl5pPr marL="6054974" indent="0">
              <a:buNone/>
              <a:defRPr sz="3600">
                <a:latin typeface="Arial" panose="020B0604020202020204" pitchFamily="34" charset="0"/>
                <a:cs typeface="Arial" panose="020B0604020202020204" pitchFamily="34" charset="0"/>
              </a:defRPr>
            </a:lvl5pPr>
          </a:lstStyle>
          <a:p>
            <a:pPr lvl="0"/>
            <a:r>
              <a:rPr lang="en-US" dirty="0"/>
              <a:t>Click to edit Master text styles</a:t>
            </a:r>
          </a:p>
        </p:txBody>
      </p:sp>
      <p:sp>
        <p:nvSpPr>
          <p:cNvPr id="33" name="Text Placeholder 4">
            <a:extLst>
              <a:ext uri="{FF2B5EF4-FFF2-40B4-BE49-F238E27FC236}">
                <a16:creationId xmlns:a16="http://schemas.microsoft.com/office/drawing/2014/main" id="{BEE50A83-8DF2-0B40-1802-D2F2CF4F2661}"/>
              </a:ext>
            </a:extLst>
          </p:cNvPr>
          <p:cNvSpPr>
            <a:spLocks noGrp="1"/>
          </p:cNvSpPr>
          <p:nvPr>
            <p:ph type="body" sz="quarter" idx="20"/>
          </p:nvPr>
        </p:nvSpPr>
        <p:spPr>
          <a:xfrm>
            <a:off x="1176338" y="30896219"/>
            <a:ext cx="27922537" cy="1076325"/>
          </a:xfrm>
          <a:solidFill>
            <a:srgbClr val="3B54A6"/>
          </a:solidFill>
        </p:spPr>
        <p:txBody>
          <a:bodyPr lIns="396000" anchor="ctr" anchorCtr="0">
            <a:noAutofit/>
          </a:bodyPr>
          <a:lstStyle>
            <a:lvl1pPr marL="0" indent="0">
              <a:buNone/>
              <a:defRPr sz="4400" b="1" i="0">
                <a:solidFill>
                  <a:schemeClr val="bg1"/>
                </a:solidFill>
                <a:latin typeface="Lato" panose="020F0502020204030203" pitchFamily="34" charset="0"/>
                <a:cs typeface="Arial" panose="020B0604020202020204" pitchFamily="34" charset="0"/>
              </a:defRPr>
            </a:lvl1pPr>
            <a:lvl2pPr marL="1513743" indent="0">
              <a:buNone/>
              <a:defRPr sz="4800">
                <a:latin typeface="Arial" panose="020B0604020202020204" pitchFamily="34" charset="0"/>
                <a:cs typeface="Arial" panose="020B0604020202020204" pitchFamily="34" charset="0"/>
              </a:defRPr>
            </a:lvl2pPr>
            <a:lvl3pPr marL="3027487" indent="0">
              <a:buNone/>
              <a:defRPr sz="4400">
                <a:latin typeface="Arial" panose="020B0604020202020204" pitchFamily="34" charset="0"/>
                <a:cs typeface="Arial" panose="020B0604020202020204" pitchFamily="34" charset="0"/>
              </a:defRPr>
            </a:lvl3pPr>
            <a:lvl4pPr marL="4541230" indent="0">
              <a:buNone/>
              <a:defRPr sz="3600">
                <a:latin typeface="Arial" panose="020B0604020202020204" pitchFamily="34" charset="0"/>
                <a:cs typeface="Arial" panose="020B0604020202020204" pitchFamily="34" charset="0"/>
              </a:defRPr>
            </a:lvl4pPr>
            <a:lvl5pPr marL="6054974" indent="0">
              <a:buNone/>
              <a:defRPr sz="3600">
                <a:latin typeface="Arial" panose="020B0604020202020204" pitchFamily="34" charset="0"/>
                <a:cs typeface="Arial" panose="020B0604020202020204" pitchFamily="34" charset="0"/>
              </a:defRPr>
            </a:lvl5pPr>
          </a:lstStyle>
          <a:p>
            <a:pPr lvl="0"/>
            <a:r>
              <a:rPr lang="en-US" dirty="0"/>
              <a:t>Click to edit Master text styles</a:t>
            </a:r>
          </a:p>
        </p:txBody>
      </p:sp>
    </p:spTree>
    <p:extLst>
      <p:ext uri="{BB962C8B-B14F-4D97-AF65-F5344CB8AC3E}">
        <p14:creationId xmlns:p14="http://schemas.microsoft.com/office/powerpoint/2010/main" val="3449963628"/>
      </p:ext>
    </p:extLst>
  </p:cSld>
  <p:clrMapOvr>
    <a:masterClrMapping/>
  </p:clrMapOvr>
  <p:extLst>
    <p:ext uri="{DCECCB84-F9BA-43D5-87BE-67443E8EF086}">
      <p15:sldGuideLst xmlns:p15="http://schemas.microsoft.com/office/powerpoint/2012/main">
        <p15:guide id="1" orient="horz" userDrawn="1">
          <p15:clr>
            <a:srgbClr val="FBAE40"/>
          </p15:clr>
        </p15:guide>
        <p15:guide id="2" pos="9535"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4_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AC3BCAEF-7B45-B3BA-7C8C-37B17DEE28AB}"/>
              </a:ext>
            </a:extLst>
          </p:cNvPr>
          <p:cNvSpPr>
            <a:spLocks noGrp="1"/>
          </p:cNvSpPr>
          <p:nvPr>
            <p:ph type="title" hasCustomPrompt="1"/>
          </p:nvPr>
        </p:nvSpPr>
        <p:spPr>
          <a:xfrm>
            <a:off x="1175779" y="7945275"/>
            <a:ext cx="27923657" cy="2071603"/>
          </a:xfrm>
        </p:spPr>
        <p:txBody>
          <a:bodyPr anchor="ctr">
            <a:normAutofit/>
          </a:bodyPr>
          <a:lstStyle>
            <a:lvl1pPr algn="ctr">
              <a:defRPr sz="9600" b="1" i="0">
                <a:solidFill>
                  <a:schemeClr val="bg1"/>
                </a:solidFill>
                <a:latin typeface="Lato" panose="020F0502020204030203" pitchFamily="34" charset="0"/>
                <a:cs typeface="Arial" panose="020B0604020202020204" pitchFamily="34" charset="0"/>
              </a:defRPr>
            </a:lvl1pPr>
          </a:lstStyle>
          <a:p>
            <a:r>
              <a:rPr lang="en-US" dirty="0"/>
              <a:t>Title</a:t>
            </a:r>
          </a:p>
        </p:txBody>
      </p:sp>
      <p:sp>
        <p:nvSpPr>
          <p:cNvPr id="7" name="Content Placeholder 2">
            <a:extLst>
              <a:ext uri="{FF2B5EF4-FFF2-40B4-BE49-F238E27FC236}">
                <a16:creationId xmlns:a16="http://schemas.microsoft.com/office/drawing/2014/main" id="{DD269445-ABAD-0809-F695-135C9D80C988}"/>
              </a:ext>
            </a:extLst>
          </p:cNvPr>
          <p:cNvSpPr>
            <a:spLocks noGrp="1"/>
          </p:cNvSpPr>
          <p:nvPr>
            <p:ph idx="1"/>
          </p:nvPr>
        </p:nvSpPr>
        <p:spPr>
          <a:xfrm>
            <a:off x="1175775" y="12910681"/>
            <a:ext cx="27923658" cy="7408817"/>
          </a:xfrm>
          <a:noFill/>
        </p:spPr>
        <p:txBody>
          <a:bodyPr>
            <a:normAutofit/>
          </a:bodyPr>
          <a:lstStyle>
            <a:lvl1pPr>
              <a:defRPr sz="2400" b="0" i="0">
                <a:solidFill>
                  <a:schemeClr val="bg1"/>
                </a:solidFill>
                <a:latin typeface="Lato" panose="020F0502020204030203" pitchFamily="34" charset="0"/>
                <a:cs typeface="Arial" panose="020B0604020202020204" pitchFamily="34" charset="0"/>
              </a:defRPr>
            </a:lvl1pPr>
          </a:lstStyle>
          <a:p>
            <a:pPr lvl="0"/>
            <a:r>
              <a:rPr lang="en-US" dirty="0"/>
              <a:t>Click to edit Master text styles</a:t>
            </a:r>
          </a:p>
        </p:txBody>
      </p:sp>
      <p:sp>
        <p:nvSpPr>
          <p:cNvPr id="9" name="Text Placeholder 10">
            <a:extLst>
              <a:ext uri="{FF2B5EF4-FFF2-40B4-BE49-F238E27FC236}">
                <a16:creationId xmlns:a16="http://schemas.microsoft.com/office/drawing/2014/main" id="{DA961027-51EC-E7F1-432B-F5B2494CA01F}"/>
              </a:ext>
            </a:extLst>
          </p:cNvPr>
          <p:cNvSpPr>
            <a:spLocks noGrp="1"/>
          </p:cNvSpPr>
          <p:nvPr>
            <p:ph type="body" sz="quarter" idx="13" hasCustomPrompt="1"/>
          </p:nvPr>
        </p:nvSpPr>
        <p:spPr>
          <a:xfrm>
            <a:off x="1175777" y="10104359"/>
            <a:ext cx="27923657" cy="1077311"/>
          </a:xfrm>
        </p:spPr>
        <p:txBody>
          <a:bodyPr anchor="ctr">
            <a:normAutofit/>
          </a:bodyPr>
          <a:lstStyle>
            <a:lvl1pPr marL="0" indent="0" algn="ctr">
              <a:buNone/>
              <a:defRPr sz="6000" b="0" i="0">
                <a:solidFill>
                  <a:schemeClr val="bg1"/>
                </a:solidFill>
                <a:latin typeface="Lato" panose="020F0502020204030203" pitchFamily="34" charset="0"/>
                <a:cs typeface="Arial" panose="020B0604020202020204" pitchFamily="34" charset="0"/>
              </a:defRPr>
            </a:lvl1pPr>
          </a:lstStyle>
          <a:p>
            <a:pPr lvl="0"/>
            <a:r>
              <a:rPr lang="en-US" dirty="0"/>
              <a:t>Author</a:t>
            </a:r>
          </a:p>
        </p:txBody>
      </p:sp>
      <p:sp>
        <p:nvSpPr>
          <p:cNvPr id="10" name="Rectangle 9">
            <a:extLst>
              <a:ext uri="{FF2B5EF4-FFF2-40B4-BE49-F238E27FC236}">
                <a16:creationId xmlns:a16="http://schemas.microsoft.com/office/drawing/2014/main" id="{FEC21D7F-A7F8-D6D3-D887-2252CF16AC78}"/>
              </a:ext>
            </a:extLst>
          </p:cNvPr>
          <p:cNvSpPr/>
          <p:nvPr userDrawn="1"/>
        </p:nvSpPr>
        <p:spPr>
          <a:xfrm>
            <a:off x="1175776" y="11605214"/>
            <a:ext cx="27923657" cy="1077310"/>
          </a:xfrm>
          <a:prstGeom prst="rect">
            <a:avLst/>
          </a:prstGeom>
          <a:solidFill>
            <a:srgbClr val="A6A1C1"/>
          </a:solidFill>
          <a:ln/>
        </p:spPr>
        <p:style>
          <a:lnRef idx="1">
            <a:schemeClr val="accent1"/>
          </a:lnRef>
          <a:fillRef idx="3">
            <a:schemeClr val="accent1"/>
          </a:fillRef>
          <a:effectRef idx="2">
            <a:schemeClr val="accent1"/>
          </a:effectRef>
          <a:fontRef idx="minor">
            <a:schemeClr val="lt1"/>
          </a:fontRef>
        </p:style>
        <p:txBody>
          <a:bodyPr lIns="612000" rtlCol="0" anchor="ctr" anchorCtr="0"/>
          <a:lstStyle/>
          <a:p>
            <a:pPr algn="l"/>
            <a:endParaRPr lang="en-US" sz="3600" b="1" dirty="0">
              <a:solidFill>
                <a:schemeClr val="bg1"/>
              </a:solidFill>
              <a:highlight>
                <a:srgbClr val="A6A1C1"/>
              </a:highlight>
              <a:latin typeface="Arial" panose="020B0604020202020204" pitchFamily="34" charset="0"/>
              <a:cs typeface="Arial" panose="020B0604020202020204" pitchFamily="34" charset="0"/>
            </a:endParaRPr>
          </a:p>
        </p:txBody>
      </p:sp>
      <p:sp>
        <p:nvSpPr>
          <p:cNvPr id="12" name="Rectangle 11">
            <a:extLst>
              <a:ext uri="{FF2B5EF4-FFF2-40B4-BE49-F238E27FC236}">
                <a16:creationId xmlns:a16="http://schemas.microsoft.com/office/drawing/2014/main" id="{768AFA60-B213-9816-23C2-413763F24CBF}"/>
              </a:ext>
            </a:extLst>
          </p:cNvPr>
          <p:cNvSpPr/>
          <p:nvPr userDrawn="1"/>
        </p:nvSpPr>
        <p:spPr>
          <a:xfrm>
            <a:off x="1175777" y="20971199"/>
            <a:ext cx="13607024" cy="1077310"/>
          </a:xfrm>
          <a:prstGeom prst="rect">
            <a:avLst/>
          </a:prstGeom>
          <a:solidFill>
            <a:srgbClr val="A6A1C1"/>
          </a:solidFill>
          <a:ln/>
        </p:spPr>
        <p:style>
          <a:lnRef idx="1">
            <a:schemeClr val="accent6"/>
          </a:lnRef>
          <a:fillRef idx="3">
            <a:schemeClr val="accent6"/>
          </a:fillRef>
          <a:effectRef idx="2">
            <a:schemeClr val="accent6"/>
          </a:effectRef>
          <a:fontRef idx="minor">
            <a:schemeClr val="lt1"/>
          </a:fontRef>
        </p:style>
        <p:txBody>
          <a:bodyPr lIns="360000" rtlCol="0" anchor="ctr"/>
          <a:lstStyle/>
          <a:p>
            <a:pPr algn="l"/>
            <a:endParaRPr lang="en-US" sz="4000" b="1" dirty="0">
              <a:solidFill>
                <a:schemeClr val="bg1"/>
              </a:solidFill>
              <a:latin typeface="Arial" panose="020B0604020202020204" pitchFamily="34" charset="0"/>
              <a:cs typeface="Arial" panose="020B0604020202020204" pitchFamily="34" charset="0"/>
            </a:endParaRPr>
          </a:p>
        </p:txBody>
      </p:sp>
      <p:sp>
        <p:nvSpPr>
          <p:cNvPr id="13" name="Rectangle 12">
            <a:extLst>
              <a:ext uri="{FF2B5EF4-FFF2-40B4-BE49-F238E27FC236}">
                <a16:creationId xmlns:a16="http://schemas.microsoft.com/office/drawing/2014/main" id="{E6EF85B6-7304-98E0-B578-D310664E279F}"/>
              </a:ext>
            </a:extLst>
          </p:cNvPr>
          <p:cNvSpPr/>
          <p:nvPr userDrawn="1"/>
        </p:nvSpPr>
        <p:spPr>
          <a:xfrm>
            <a:off x="15562337" y="20971199"/>
            <a:ext cx="13607024" cy="1077310"/>
          </a:xfrm>
          <a:prstGeom prst="rect">
            <a:avLst/>
          </a:prstGeom>
          <a:solidFill>
            <a:srgbClr val="A6A1C1"/>
          </a:solidFill>
          <a:ln/>
        </p:spPr>
        <p:style>
          <a:lnRef idx="1">
            <a:schemeClr val="accent6"/>
          </a:lnRef>
          <a:fillRef idx="3">
            <a:schemeClr val="accent6"/>
          </a:fillRef>
          <a:effectRef idx="2">
            <a:schemeClr val="accent6"/>
          </a:effectRef>
          <a:fontRef idx="minor">
            <a:schemeClr val="lt1"/>
          </a:fontRef>
        </p:style>
        <p:txBody>
          <a:bodyPr lIns="360000" rtlCol="0" anchor="ctr"/>
          <a:lstStyle/>
          <a:p>
            <a:pPr algn="l"/>
            <a:endParaRPr lang="en-US" sz="4000" b="1" dirty="0">
              <a:solidFill>
                <a:schemeClr val="bg1"/>
              </a:solidFill>
              <a:latin typeface="Arial" panose="020B0604020202020204" pitchFamily="34" charset="0"/>
              <a:cs typeface="Arial" panose="020B0604020202020204" pitchFamily="34" charset="0"/>
            </a:endParaRPr>
          </a:p>
        </p:txBody>
      </p:sp>
      <p:sp>
        <p:nvSpPr>
          <p:cNvPr id="14" name="Content Placeholder 2">
            <a:extLst>
              <a:ext uri="{FF2B5EF4-FFF2-40B4-BE49-F238E27FC236}">
                <a16:creationId xmlns:a16="http://schemas.microsoft.com/office/drawing/2014/main" id="{09B15E7E-C419-5755-4D14-3E50308C2E80}"/>
              </a:ext>
            </a:extLst>
          </p:cNvPr>
          <p:cNvSpPr>
            <a:spLocks noGrp="1"/>
          </p:cNvSpPr>
          <p:nvPr>
            <p:ph idx="14"/>
          </p:nvPr>
        </p:nvSpPr>
        <p:spPr>
          <a:xfrm>
            <a:off x="1175775" y="22276666"/>
            <a:ext cx="13607024" cy="7984105"/>
          </a:xfrm>
          <a:noFill/>
        </p:spPr>
        <p:txBody>
          <a:bodyPr>
            <a:normAutofit/>
          </a:bodyPr>
          <a:lstStyle>
            <a:lvl1pPr>
              <a:defRPr sz="2400" b="0" i="0">
                <a:solidFill>
                  <a:schemeClr val="bg1"/>
                </a:solidFill>
                <a:latin typeface="Lato" panose="020F0502020204030203" pitchFamily="34" charset="0"/>
                <a:cs typeface="Arial" panose="020B0604020202020204" pitchFamily="34" charset="0"/>
              </a:defRPr>
            </a:lvl1pPr>
          </a:lstStyle>
          <a:p>
            <a:pPr lvl="0"/>
            <a:r>
              <a:rPr lang="en-US" dirty="0"/>
              <a:t>Click to edit Master text styles</a:t>
            </a:r>
          </a:p>
        </p:txBody>
      </p:sp>
      <p:sp>
        <p:nvSpPr>
          <p:cNvPr id="15" name="Content Placeholder 2">
            <a:extLst>
              <a:ext uri="{FF2B5EF4-FFF2-40B4-BE49-F238E27FC236}">
                <a16:creationId xmlns:a16="http://schemas.microsoft.com/office/drawing/2014/main" id="{712B7AFA-1D84-FD1C-7C4F-6849731B54BD}"/>
              </a:ext>
            </a:extLst>
          </p:cNvPr>
          <p:cNvSpPr>
            <a:spLocks noGrp="1"/>
          </p:cNvSpPr>
          <p:nvPr>
            <p:ph idx="15"/>
          </p:nvPr>
        </p:nvSpPr>
        <p:spPr>
          <a:xfrm>
            <a:off x="15592815" y="22276666"/>
            <a:ext cx="13506618" cy="7984105"/>
          </a:xfrm>
          <a:noFill/>
        </p:spPr>
        <p:txBody>
          <a:bodyPr>
            <a:normAutofit/>
          </a:bodyPr>
          <a:lstStyle>
            <a:lvl1pPr>
              <a:defRPr sz="2400" b="0" i="0">
                <a:solidFill>
                  <a:schemeClr val="bg1"/>
                </a:solidFill>
                <a:latin typeface="Lato" panose="020F0502020204030203" pitchFamily="34" charset="0"/>
                <a:cs typeface="Arial" panose="020B0604020202020204" pitchFamily="34" charset="0"/>
              </a:defRPr>
            </a:lvl1pPr>
          </a:lstStyle>
          <a:p>
            <a:pPr lvl="0"/>
            <a:r>
              <a:rPr lang="en-US" dirty="0"/>
              <a:t>Click to edit Master text styles</a:t>
            </a:r>
          </a:p>
        </p:txBody>
      </p:sp>
      <p:sp>
        <p:nvSpPr>
          <p:cNvPr id="16" name="Content Placeholder 2">
            <a:extLst>
              <a:ext uri="{FF2B5EF4-FFF2-40B4-BE49-F238E27FC236}">
                <a16:creationId xmlns:a16="http://schemas.microsoft.com/office/drawing/2014/main" id="{9502AF14-E471-8005-1042-404315D20AF5}"/>
              </a:ext>
            </a:extLst>
          </p:cNvPr>
          <p:cNvSpPr>
            <a:spLocks noGrp="1"/>
          </p:cNvSpPr>
          <p:nvPr>
            <p:ph idx="16"/>
          </p:nvPr>
        </p:nvSpPr>
        <p:spPr>
          <a:xfrm>
            <a:off x="1175775" y="32242101"/>
            <a:ext cx="27923658" cy="6513246"/>
          </a:xfrm>
          <a:noFill/>
        </p:spPr>
        <p:txBody>
          <a:bodyPr>
            <a:normAutofit/>
          </a:bodyPr>
          <a:lstStyle>
            <a:lvl1pPr>
              <a:defRPr sz="2400" b="0" i="0">
                <a:solidFill>
                  <a:schemeClr val="bg1"/>
                </a:solidFill>
                <a:latin typeface="Lato" panose="020F0502020204030203" pitchFamily="34" charset="0"/>
                <a:cs typeface="Arial" panose="020B0604020202020204" pitchFamily="34" charset="0"/>
              </a:defRPr>
            </a:lvl1pPr>
          </a:lstStyle>
          <a:p>
            <a:pPr lvl="0"/>
            <a:r>
              <a:rPr lang="en-US" dirty="0"/>
              <a:t>Click to edit Master text styles</a:t>
            </a:r>
          </a:p>
        </p:txBody>
      </p:sp>
      <p:sp>
        <p:nvSpPr>
          <p:cNvPr id="26" name="Rectangle 25">
            <a:extLst>
              <a:ext uri="{FF2B5EF4-FFF2-40B4-BE49-F238E27FC236}">
                <a16:creationId xmlns:a16="http://schemas.microsoft.com/office/drawing/2014/main" id="{EC90DDF3-CE63-8A66-66E5-A1C91EB87539}"/>
              </a:ext>
            </a:extLst>
          </p:cNvPr>
          <p:cNvSpPr/>
          <p:nvPr userDrawn="1"/>
        </p:nvSpPr>
        <p:spPr>
          <a:xfrm>
            <a:off x="1175776" y="30936633"/>
            <a:ext cx="27923657" cy="1077310"/>
          </a:xfrm>
          <a:prstGeom prst="rect">
            <a:avLst/>
          </a:prstGeom>
          <a:solidFill>
            <a:srgbClr val="A6A1C1"/>
          </a:solidFill>
          <a:ln/>
        </p:spPr>
        <p:style>
          <a:lnRef idx="1">
            <a:schemeClr val="accent1"/>
          </a:lnRef>
          <a:fillRef idx="3">
            <a:schemeClr val="accent1"/>
          </a:fillRef>
          <a:effectRef idx="2">
            <a:schemeClr val="accent1"/>
          </a:effectRef>
          <a:fontRef idx="minor">
            <a:schemeClr val="lt1"/>
          </a:fontRef>
        </p:style>
        <p:txBody>
          <a:bodyPr lIns="360000" rtlCol="0" anchor="ctr"/>
          <a:lstStyle/>
          <a:p>
            <a:pPr algn="l"/>
            <a:endParaRPr lang="en-US" sz="4000" b="1" dirty="0">
              <a:solidFill>
                <a:schemeClr val="bg1"/>
              </a:solidFill>
              <a:latin typeface="Arial" panose="020B0604020202020204" pitchFamily="34" charset="0"/>
              <a:cs typeface="Arial" panose="020B0604020202020204" pitchFamily="34" charset="0"/>
            </a:endParaRPr>
          </a:p>
        </p:txBody>
      </p:sp>
      <p:sp>
        <p:nvSpPr>
          <p:cNvPr id="30" name="Text Placeholder 4">
            <a:extLst>
              <a:ext uri="{FF2B5EF4-FFF2-40B4-BE49-F238E27FC236}">
                <a16:creationId xmlns:a16="http://schemas.microsoft.com/office/drawing/2014/main" id="{6B5A0CE1-AB86-8850-6E9C-DC66573FDF2D}"/>
              </a:ext>
            </a:extLst>
          </p:cNvPr>
          <p:cNvSpPr>
            <a:spLocks noGrp="1"/>
          </p:cNvSpPr>
          <p:nvPr>
            <p:ph type="body" sz="quarter" idx="17"/>
          </p:nvPr>
        </p:nvSpPr>
        <p:spPr>
          <a:xfrm>
            <a:off x="1176338" y="11605491"/>
            <a:ext cx="27922537" cy="1076325"/>
          </a:xfrm>
          <a:solidFill>
            <a:srgbClr val="045858"/>
          </a:solidFill>
        </p:spPr>
        <p:txBody>
          <a:bodyPr lIns="396000" anchor="ctr" anchorCtr="0">
            <a:noAutofit/>
          </a:bodyPr>
          <a:lstStyle>
            <a:lvl1pPr marL="0" indent="0">
              <a:buNone/>
              <a:defRPr sz="4400" b="1" i="0">
                <a:solidFill>
                  <a:schemeClr val="bg1"/>
                </a:solidFill>
                <a:latin typeface="Lato" panose="020F0502020204030203" pitchFamily="34" charset="0"/>
                <a:cs typeface="Arial" panose="020B0604020202020204" pitchFamily="34" charset="0"/>
              </a:defRPr>
            </a:lvl1pPr>
            <a:lvl2pPr marL="1513743" indent="0">
              <a:buNone/>
              <a:defRPr sz="4800">
                <a:latin typeface="Arial" panose="020B0604020202020204" pitchFamily="34" charset="0"/>
                <a:cs typeface="Arial" panose="020B0604020202020204" pitchFamily="34" charset="0"/>
              </a:defRPr>
            </a:lvl2pPr>
            <a:lvl3pPr marL="3027487" indent="0">
              <a:buNone/>
              <a:defRPr sz="4400">
                <a:latin typeface="Arial" panose="020B0604020202020204" pitchFamily="34" charset="0"/>
                <a:cs typeface="Arial" panose="020B0604020202020204" pitchFamily="34" charset="0"/>
              </a:defRPr>
            </a:lvl3pPr>
            <a:lvl4pPr marL="4541230" indent="0">
              <a:buNone/>
              <a:defRPr sz="3600">
                <a:latin typeface="Arial" panose="020B0604020202020204" pitchFamily="34" charset="0"/>
                <a:cs typeface="Arial" panose="020B0604020202020204" pitchFamily="34" charset="0"/>
              </a:defRPr>
            </a:lvl4pPr>
            <a:lvl5pPr marL="6054974" indent="0">
              <a:buNone/>
              <a:defRPr sz="3600">
                <a:latin typeface="Arial" panose="020B0604020202020204" pitchFamily="34" charset="0"/>
                <a:cs typeface="Arial" panose="020B0604020202020204" pitchFamily="34" charset="0"/>
              </a:defRPr>
            </a:lvl5pPr>
          </a:lstStyle>
          <a:p>
            <a:pPr lvl="0"/>
            <a:r>
              <a:rPr lang="en-US" dirty="0"/>
              <a:t>Click to edit Master text styles</a:t>
            </a:r>
          </a:p>
        </p:txBody>
      </p:sp>
      <p:sp>
        <p:nvSpPr>
          <p:cNvPr id="31" name="Text Placeholder 4">
            <a:extLst>
              <a:ext uri="{FF2B5EF4-FFF2-40B4-BE49-F238E27FC236}">
                <a16:creationId xmlns:a16="http://schemas.microsoft.com/office/drawing/2014/main" id="{1BF316FC-92CD-1BC2-F645-BF5830BBF228}"/>
              </a:ext>
            </a:extLst>
          </p:cNvPr>
          <p:cNvSpPr>
            <a:spLocks noGrp="1"/>
          </p:cNvSpPr>
          <p:nvPr>
            <p:ph type="body" sz="quarter" idx="18"/>
          </p:nvPr>
        </p:nvSpPr>
        <p:spPr>
          <a:xfrm>
            <a:off x="1176338" y="20931770"/>
            <a:ext cx="13606461" cy="1076325"/>
          </a:xfrm>
          <a:solidFill>
            <a:srgbClr val="045858"/>
          </a:solidFill>
        </p:spPr>
        <p:txBody>
          <a:bodyPr lIns="396000" anchor="ctr" anchorCtr="0">
            <a:noAutofit/>
          </a:bodyPr>
          <a:lstStyle>
            <a:lvl1pPr marL="0" indent="0">
              <a:buNone/>
              <a:defRPr sz="4400" b="1" i="0">
                <a:solidFill>
                  <a:schemeClr val="bg1"/>
                </a:solidFill>
                <a:latin typeface="Lato" panose="020F0502020204030203" pitchFamily="34" charset="0"/>
                <a:cs typeface="Arial" panose="020B0604020202020204" pitchFamily="34" charset="0"/>
              </a:defRPr>
            </a:lvl1pPr>
            <a:lvl2pPr marL="1513743" indent="0">
              <a:buNone/>
              <a:defRPr sz="4800">
                <a:latin typeface="Arial" panose="020B0604020202020204" pitchFamily="34" charset="0"/>
                <a:cs typeface="Arial" panose="020B0604020202020204" pitchFamily="34" charset="0"/>
              </a:defRPr>
            </a:lvl2pPr>
            <a:lvl3pPr marL="3027487" indent="0">
              <a:buNone/>
              <a:defRPr sz="4400">
                <a:latin typeface="Arial" panose="020B0604020202020204" pitchFamily="34" charset="0"/>
                <a:cs typeface="Arial" panose="020B0604020202020204" pitchFamily="34" charset="0"/>
              </a:defRPr>
            </a:lvl3pPr>
            <a:lvl4pPr marL="4541230" indent="0">
              <a:buNone/>
              <a:defRPr sz="3600">
                <a:latin typeface="Arial" panose="020B0604020202020204" pitchFamily="34" charset="0"/>
                <a:cs typeface="Arial" panose="020B0604020202020204" pitchFamily="34" charset="0"/>
              </a:defRPr>
            </a:lvl4pPr>
            <a:lvl5pPr marL="6054974" indent="0">
              <a:buNone/>
              <a:defRPr sz="3600">
                <a:latin typeface="Arial" panose="020B0604020202020204" pitchFamily="34" charset="0"/>
                <a:cs typeface="Arial" panose="020B0604020202020204" pitchFamily="34" charset="0"/>
              </a:defRPr>
            </a:lvl5pPr>
          </a:lstStyle>
          <a:p>
            <a:pPr lvl="0"/>
            <a:r>
              <a:rPr lang="en-US" dirty="0"/>
              <a:t>Click to edit Master text styles</a:t>
            </a:r>
          </a:p>
        </p:txBody>
      </p:sp>
      <p:sp>
        <p:nvSpPr>
          <p:cNvPr id="32" name="Text Placeholder 4">
            <a:extLst>
              <a:ext uri="{FF2B5EF4-FFF2-40B4-BE49-F238E27FC236}">
                <a16:creationId xmlns:a16="http://schemas.microsoft.com/office/drawing/2014/main" id="{B379D3BD-A670-424D-6B61-6ED7F2F6B3F5}"/>
              </a:ext>
            </a:extLst>
          </p:cNvPr>
          <p:cNvSpPr>
            <a:spLocks noGrp="1"/>
          </p:cNvSpPr>
          <p:nvPr>
            <p:ph type="body" sz="quarter" idx="19"/>
          </p:nvPr>
        </p:nvSpPr>
        <p:spPr>
          <a:xfrm>
            <a:off x="15592815" y="20943398"/>
            <a:ext cx="13606461" cy="1076325"/>
          </a:xfrm>
          <a:solidFill>
            <a:srgbClr val="045858"/>
          </a:solidFill>
        </p:spPr>
        <p:txBody>
          <a:bodyPr lIns="396000" anchor="ctr" anchorCtr="0">
            <a:noAutofit/>
          </a:bodyPr>
          <a:lstStyle>
            <a:lvl1pPr marL="0" indent="0">
              <a:buNone/>
              <a:defRPr sz="4400" b="1" i="0">
                <a:solidFill>
                  <a:schemeClr val="bg1"/>
                </a:solidFill>
                <a:latin typeface="Lato" panose="020F0502020204030203" pitchFamily="34" charset="0"/>
                <a:cs typeface="Arial" panose="020B0604020202020204" pitchFamily="34" charset="0"/>
              </a:defRPr>
            </a:lvl1pPr>
            <a:lvl2pPr marL="1513743" indent="0">
              <a:buNone/>
              <a:defRPr sz="4800">
                <a:latin typeface="Arial" panose="020B0604020202020204" pitchFamily="34" charset="0"/>
                <a:cs typeface="Arial" panose="020B0604020202020204" pitchFamily="34" charset="0"/>
              </a:defRPr>
            </a:lvl2pPr>
            <a:lvl3pPr marL="3027487" indent="0">
              <a:buNone/>
              <a:defRPr sz="4400">
                <a:latin typeface="Arial" panose="020B0604020202020204" pitchFamily="34" charset="0"/>
                <a:cs typeface="Arial" panose="020B0604020202020204" pitchFamily="34" charset="0"/>
              </a:defRPr>
            </a:lvl3pPr>
            <a:lvl4pPr marL="4541230" indent="0">
              <a:buNone/>
              <a:defRPr sz="3600">
                <a:latin typeface="Arial" panose="020B0604020202020204" pitchFamily="34" charset="0"/>
                <a:cs typeface="Arial" panose="020B0604020202020204" pitchFamily="34" charset="0"/>
              </a:defRPr>
            </a:lvl4pPr>
            <a:lvl5pPr marL="6054974" indent="0">
              <a:buNone/>
              <a:defRPr sz="3600">
                <a:latin typeface="Arial" panose="020B0604020202020204" pitchFamily="34" charset="0"/>
                <a:cs typeface="Arial" panose="020B0604020202020204" pitchFamily="34" charset="0"/>
              </a:defRPr>
            </a:lvl5pPr>
          </a:lstStyle>
          <a:p>
            <a:pPr lvl="0"/>
            <a:r>
              <a:rPr lang="en-US" dirty="0"/>
              <a:t>Click to edit Master text styles</a:t>
            </a:r>
          </a:p>
        </p:txBody>
      </p:sp>
      <p:sp>
        <p:nvSpPr>
          <p:cNvPr id="33" name="Text Placeholder 4">
            <a:extLst>
              <a:ext uri="{FF2B5EF4-FFF2-40B4-BE49-F238E27FC236}">
                <a16:creationId xmlns:a16="http://schemas.microsoft.com/office/drawing/2014/main" id="{BEE50A83-8DF2-0B40-1802-D2F2CF4F2661}"/>
              </a:ext>
            </a:extLst>
          </p:cNvPr>
          <p:cNvSpPr>
            <a:spLocks noGrp="1"/>
          </p:cNvSpPr>
          <p:nvPr>
            <p:ph type="body" sz="quarter" idx="20"/>
          </p:nvPr>
        </p:nvSpPr>
        <p:spPr>
          <a:xfrm>
            <a:off x="1176338" y="30896219"/>
            <a:ext cx="27922537" cy="1076325"/>
          </a:xfrm>
          <a:solidFill>
            <a:srgbClr val="045858"/>
          </a:solidFill>
        </p:spPr>
        <p:txBody>
          <a:bodyPr lIns="396000" anchor="ctr" anchorCtr="0">
            <a:noAutofit/>
          </a:bodyPr>
          <a:lstStyle>
            <a:lvl1pPr marL="0" indent="0">
              <a:buNone/>
              <a:defRPr sz="4400" b="1" i="0">
                <a:solidFill>
                  <a:schemeClr val="bg1"/>
                </a:solidFill>
                <a:latin typeface="Lato" panose="020F0502020204030203" pitchFamily="34" charset="0"/>
                <a:cs typeface="Arial" panose="020B0604020202020204" pitchFamily="34" charset="0"/>
              </a:defRPr>
            </a:lvl1pPr>
            <a:lvl2pPr marL="1513743" indent="0">
              <a:buNone/>
              <a:defRPr sz="4800">
                <a:latin typeface="Arial" panose="020B0604020202020204" pitchFamily="34" charset="0"/>
                <a:cs typeface="Arial" panose="020B0604020202020204" pitchFamily="34" charset="0"/>
              </a:defRPr>
            </a:lvl2pPr>
            <a:lvl3pPr marL="3027487" indent="0">
              <a:buNone/>
              <a:defRPr sz="4400">
                <a:latin typeface="Arial" panose="020B0604020202020204" pitchFamily="34" charset="0"/>
                <a:cs typeface="Arial" panose="020B0604020202020204" pitchFamily="34" charset="0"/>
              </a:defRPr>
            </a:lvl3pPr>
            <a:lvl4pPr marL="4541230" indent="0">
              <a:buNone/>
              <a:defRPr sz="3600">
                <a:latin typeface="Arial" panose="020B0604020202020204" pitchFamily="34" charset="0"/>
                <a:cs typeface="Arial" panose="020B0604020202020204" pitchFamily="34" charset="0"/>
              </a:defRPr>
            </a:lvl4pPr>
            <a:lvl5pPr marL="6054974" indent="0">
              <a:buNone/>
              <a:defRPr sz="3600">
                <a:latin typeface="Arial" panose="020B0604020202020204" pitchFamily="34" charset="0"/>
                <a:cs typeface="Arial" panose="020B0604020202020204" pitchFamily="34" charset="0"/>
              </a:defRPr>
            </a:lvl5pPr>
          </a:lstStyle>
          <a:p>
            <a:pPr lvl="0"/>
            <a:r>
              <a:rPr lang="en-US" dirty="0"/>
              <a:t>Click to edit Master text styles</a:t>
            </a:r>
          </a:p>
        </p:txBody>
      </p:sp>
    </p:spTree>
    <p:extLst>
      <p:ext uri="{BB962C8B-B14F-4D97-AF65-F5344CB8AC3E}">
        <p14:creationId xmlns:p14="http://schemas.microsoft.com/office/powerpoint/2010/main" val="2218937121"/>
      </p:ext>
    </p:extLst>
  </p:cSld>
  <p:clrMapOvr>
    <a:masterClrMapping/>
  </p:clrMapOvr>
  <p:extLst>
    <p:ext uri="{DCECCB84-F9BA-43D5-87BE-67443E8EF086}">
      <p15:sldGuideLst xmlns:p15="http://schemas.microsoft.com/office/powerpoint/2012/main">
        <p15:guide id="1" orient="horz" userDrawn="1">
          <p15:clr>
            <a:srgbClr val="FBAE40"/>
          </p15:clr>
        </p15:guide>
        <p15:guide id="2" pos="9535" userDrawn="1">
          <p15:clr>
            <a:srgbClr val="FBAE40"/>
          </p15:clr>
        </p15:guide>
      </p15:sldGuideLst>
    </p:ext>
  </p:extLst>
</p:sldLayout>
</file>

<file path=ppt/slideMasters/_rels/slideMaster1.xml.rels>&#65279;<?xml version="1.0" encoding="utf-8"?><Relationships xmlns="http://schemas.openxmlformats.org/package/2006/relationships"><Relationship Type="http://schemas.openxmlformats.org/officeDocument/2006/relationships/slideLayout" Target="/ppt/slideLayouts/slideLayout3.xml" Id="rId3" /><Relationship Type="http://schemas.openxmlformats.org/officeDocument/2006/relationships/slideLayout" Target="/ppt/slideLayouts/slideLayout2.xml" Id="rId2" /><Relationship Type="http://schemas.openxmlformats.org/officeDocument/2006/relationships/slideLayout" Target="/ppt/slideLayouts/slideLayout1.xml" Id="rId1" /><Relationship Type="http://schemas.openxmlformats.org/officeDocument/2006/relationships/theme" Target="/ppt/theme/theme1.xml" Id="rId6" /><Relationship Type="http://schemas.openxmlformats.org/officeDocument/2006/relationships/slideLayout" Target="/ppt/slideLayouts/slideLayout5.xml" Id="rId5" /><Relationship Type="http://schemas.openxmlformats.org/officeDocument/2006/relationships/slideLayout" Target="/ppt/slideLayouts/slideLayout4.xml" Id="rId4" /></Relationships>
</file>

<file path=ppt/slideMasters/slideMaster1.xml><?xml version="1.0" encoding="utf-8"?>
<p:sldMaster xmlns:a16="http://schemas.microsoft.com/office/drawing/2014/main" xmlns:p184="http://schemas.microsoft.com/office/powerpoint/2018/4/main" xmlns:p14="http://schemas.microsoft.com/office/powerpoint/2010/main"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081421" y="2278913"/>
            <a:ext cx="26112371" cy="827341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081421" y="11394520"/>
            <a:ext cx="26112371" cy="2715859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081421" y="39672756"/>
            <a:ext cx="6811923" cy="2278904"/>
          </a:xfrm>
          <a:prstGeom prst="rect">
            <a:avLst/>
          </a:prstGeom>
        </p:spPr>
        <p:txBody>
          <a:bodyPr vert="horz" lIns="91440" tIns="45720" rIns="91440" bIns="45720" rtlCol="0" anchor="ctr"/>
          <a:lstStyle>
            <a:lvl1pPr algn="l">
              <a:defRPr sz="3973">
                <a:solidFill>
                  <a:schemeClr val="tx1">
                    <a:tint val="75000"/>
                  </a:schemeClr>
                </a:solidFill>
              </a:defRPr>
            </a:lvl1pPr>
          </a:lstStyle>
          <a:p>
            <a:fld id="{4A78182D-B623-4E4F-BA03-44DFC9DED94C}" type="datetimeFigureOut">
              <a:rPr lang="en-US" smtClean="0"/>
              <a:t>3/17/2026</a:t>
            </a:fld>
            <a:endParaRPr lang="en-US"/>
          </a:p>
        </p:txBody>
      </p:sp>
      <p:sp>
        <p:nvSpPr>
          <p:cNvPr id="5" name="Footer Placeholder 4"/>
          <p:cNvSpPr>
            <a:spLocks noGrp="1"/>
          </p:cNvSpPr>
          <p:nvPr>
            <p:ph type="ftr" sz="quarter" idx="3"/>
          </p:nvPr>
        </p:nvSpPr>
        <p:spPr>
          <a:xfrm>
            <a:off x="10028665" y="39672756"/>
            <a:ext cx="10217884" cy="2278904"/>
          </a:xfrm>
          <a:prstGeom prst="rect">
            <a:avLst/>
          </a:prstGeom>
        </p:spPr>
        <p:txBody>
          <a:bodyPr vert="horz" lIns="91440" tIns="45720" rIns="91440" bIns="45720" rtlCol="0" anchor="ctr"/>
          <a:lstStyle>
            <a:lvl1pPr algn="ctr">
              <a:defRPr sz="3973">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21381869" y="39672756"/>
            <a:ext cx="6811923" cy="2278904"/>
          </a:xfrm>
          <a:prstGeom prst="rect">
            <a:avLst/>
          </a:prstGeom>
        </p:spPr>
        <p:txBody>
          <a:bodyPr vert="horz" lIns="91440" tIns="45720" rIns="91440" bIns="45720" rtlCol="0" anchor="ctr"/>
          <a:lstStyle>
            <a:lvl1pPr algn="r">
              <a:defRPr sz="3973">
                <a:solidFill>
                  <a:schemeClr val="tx1">
                    <a:tint val="75000"/>
                  </a:schemeClr>
                </a:solidFill>
              </a:defRPr>
            </a:lvl1pPr>
          </a:lstStyle>
          <a:p>
            <a:fld id="{8197A403-BDBE-854A-8861-42DAB37B0D5B}" type="slidenum">
              <a:rPr lang="en-US" smtClean="0"/>
              <a:t>‹#›</a:t>
            </a:fld>
            <a:endParaRPr lang="en-US"/>
          </a:p>
        </p:txBody>
      </p:sp>
      <p:sp>
        <p:nvSpPr>
          <p:cNvPr id="8" name="TextBox 7">
            <a:extLst>
              <a:ext uri="{FF2B5EF4-FFF2-40B4-BE49-F238E27FC236}">
                <a16:creationId xmlns:a16="http://schemas.microsoft.com/office/drawing/2014/main" id="{E97D9E95-C210-2BCD-C1D8-9F79D2F7644E}"/>
              </a:ext>
            </a:extLst>
          </p:cNvPr>
          <p:cNvSpPr txBox="1"/>
          <p:nvPr userDrawn="1">
            <p:extLst>
              <p:ext uri="{1162E1C5-73C7-4A58-AE30-91384D911F3F}">
                <p184:classification xmlns:p184="http://schemas.microsoft.com/office/powerpoint/2018/4/main" val="hdr"/>
              </p:ext>
            </p:extLst>
          </p:nvPr>
        </p:nvSpPr>
        <p:spPr>
          <a:xfrm>
            <a:off x="14801025" y="63500"/>
            <a:ext cx="714375" cy="167640"/>
          </a:xfrm>
          <a:prstGeom prst="rect">
            <a:avLst/>
          </a:prstGeom>
        </p:spPr>
        <p:txBody>
          <a:bodyPr horzOverflow="overflow" lIns="0" tIns="0" rIns="0" bIns="0">
            <a:spAutoFit/>
          </a:bodyPr>
          <a:lstStyle/>
          <a:p>
            <a:pPr algn="l"/>
            <a:r>
              <a:rPr lang="en-AU" sz="1100">
                <a:solidFill>
                  <a:srgbClr val="93979B"/>
                </a:solidFill>
                <a:latin typeface="Jost Regular Roman" pitchFamily="2" charset="0"/>
                <a:ea typeface="Jost Regular Roman" pitchFamily="2" charset="0"/>
              </a:rPr>
              <a:t>Internal use</a:t>
            </a:r>
          </a:p>
        </p:txBody>
      </p:sp>
    </p:spTree>
    <p:extLst>
      <p:ext uri="{BB962C8B-B14F-4D97-AF65-F5344CB8AC3E}">
        <p14:creationId xmlns:p14="http://schemas.microsoft.com/office/powerpoint/2010/main" val="310541358"/>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Lst>
  <p:txStyles>
    <p:titleStyle>
      <a:lvl1pPr algn="l" defTabSz="3027487" rtl="0" eaLnBrk="1" latinLnBrk="0" hangingPunct="1">
        <a:lnSpc>
          <a:spcPct val="90000"/>
        </a:lnSpc>
        <a:spcBef>
          <a:spcPct val="0"/>
        </a:spcBef>
        <a:buNone/>
        <a:defRPr sz="14568" kern="1200">
          <a:solidFill>
            <a:schemeClr val="tx1"/>
          </a:solidFill>
          <a:latin typeface="+mj-lt"/>
          <a:ea typeface="+mj-ea"/>
          <a:cs typeface="+mj-cs"/>
        </a:defRPr>
      </a:lvl1pPr>
    </p:titleStyle>
    <p:bodyStyle>
      <a:lvl1pPr marL="756872" indent="-756872" algn="l" defTabSz="3027487" rtl="0" eaLnBrk="1" latinLnBrk="0" hangingPunct="1">
        <a:lnSpc>
          <a:spcPct val="90000"/>
        </a:lnSpc>
        <a:spcBef>
          <a:spcPts val="3311"/>
        </a:spcBef>
        <a:buFont typeface="Arial" panose="020B0604020202020204" pitchFamily="34" charset="0"/>
        <a:buChar char="•"/>
        <a:defRPr sz="9271" kern="1200">
          <a:solidFill>
            <a:schemeClr val="tx1"/>
          </a:solidFill>
          <a:latin typeface="+mn-lt"/>
          <a:ea typeface="+mn-ea"/>
          <a:cs typeface="+mn-cs"/>
        </a:defRPr>
      </a:lvl1pPr>
      <a:lvl2pPr marL="2270615" indent="-756872" algn="l" defTabSz="3027487" rtl="0" eaLnBrk="1" latinLnBrk="0" hangingPunct="1">
        <a:lnSpc>
          <a:spcPct val="90000"/>
        </a:lnSpc>
        <a:spcBef>
          <a:spcPts val="1655"/>
        </a:spcBef>
        <a:buFont typeface="Arial" panose="020B0604020202020204" pitchFamily="34" charset="0"/>
        <a:buChar char="•"/>
        <a:defRPr sz="7946" kern="1200">
          <a:solidFill>
            <a:schemeClr val="tx1"/>
          </a:solidFill>
          <a:latin typeface="+mn-lt"/>
          <a:ea typeface="+mn-ea"/>
          <a:cs typeface="+mn-cs"/>
        </a:defRPr>
      </a:lvl2pPr>
      <a:lvl3pPr marL="3784359" indent="-756872" algn="l" defTabSz="3027487" rtl="0" eaLnBrk="1" latinLnBrk="0" hangingPunct="1">
        <a:lnSpc>
          <a:spcPct val="90000"/>
        </a:lnSpc>
        <a:spcBef>
          <a:spcPts val="1655"/>
        </a:spcBef>
        <a:buFont typeface="Arial" panose="020B0604020202020204" pitchFamily="34" charset="0"/>
        <a:buChar char="•"/>
        <a:defRPr sz="6622" kern="1200">
          <a:solidFill>
            <a:schemeClr val="tx1"/>
          </a:solidFill>
          <a:latin typeface="+mn-lt"/>
          <a:ea typeface="+mn-ea"/>
          <a:cs typeface="+mn-cs"/>
        </a:defRPr>
      </a:lvl3pPr>
      <a:lvl4pPr marL="5298102"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4pPr>
      <a:lvl5pPr marL="6811846"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5pPr>
      <a:lvl6pPr marL="8325589"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6pPr>
      <a:lvl7pPr marL="9839333"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7pPr>
      <a:lvl8pPr marL="11353076"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8pPr>
      <a:lvl9pPr marL="12866820"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9pPr>
    </p:bodyStyle>
    <p:otherStyle>
      <a:defPPr>
        <a:defRPr lang="en-US"/>
      </a:defPPr>
      <a:lvl1pPr marL="0" algn="l" defTabSz="3027487" rtl="0" eaLnBrk="1" latinLnBrk="0" hangingPunct="1">
        <a:defRPr sz="5960" kern="1200">
          <a:solidFill>
            <a:schemeClr val="tx1"/>
          </a:solidFill>
          <a:latin typeface="+mn-lt"/>
          <a:ea typeface="+mn-ea"/>
          <a:cs typeface="+mn-cs"/>
        </a:defRPr>
      </a:lvl1pPr>
      <a:lvl2pPr marL="1513743" algn="l" defTabSz="3027487" rtl="0" eaLnBrk="1" latinLnBrk="0" hangingPunct="1">
        <a:defRPr sz="5960" kern="1200">
          <a:solidFill>
            <a:schemeClr val="tx1"/>
          </a:solidFill>
          <a:latin typeface="+mn-lt"/>
          <a:ea typeface="+mn-ea"/>
          <a:cs typeface="+mn-cs"/>
        </a:defRPr>
      </a:lvl2pPr>
      <a:lvl3pPr marL="3027487" algn="l" defTabSz="3027487" rtl="0" eaLnBrk="1" latinLnBrk="0" hangingPunct="1">
        <a:defRPr sz="5960" kern="1200">
          <a:solidFill>
            <a:schemeClr val="tx1"/>
          </a:solidFill>
          <a:latin typeface="+mn-lt"/>
          <a:ea typeface="+mn-ea"/>
          <a:cs typeface="+mn-cs"/>
        </a:defRPr>
      </a:lvl3pPr>
      <a:lvl4pPr marL="4541230" algn="l" defTabSz="3027487" rtl="0" eaLnBrk="1" latinLnBrk="0" hangingPunct="1">
        <a:defRPr sz="5960" kern="1200">
          <a:solidFill>
            <a:schemeClr val="tx1"/>
          </a:solidFill>
          <a:latin typeface="+mn-lt"/>
          <a:ea typeface="+mn-ea"/>
          <a:cs typeface="+mn-cs"/>
        </a:defRPr>
      </a:lvl4pPr>
      <a:lvl5pPr marL="6054974" algn="l" defTabSz="3027487" rtl="0" eaLnBrk="1" latinLnBrk="0" hangingPunct="1">
        <a:defRPr sz="5960" kern="1200">
          <a:solidFill>
            <a:schemeClr val="tx1"/>
          </a:solidFill>
          <a:latin typeface="+mn-lt"/>
          <a:ea typeface="+mn-ea"/>
          <a:cs typeface="+mn-cs"/>
        </a:defRPr>
      </a:lvl5pPr>
      <a:lvl6pPr marL="7568717" algn="l" defTabSz="3027487" rtl="0" eaLnBrk="1" latinLnBrk="0" hangingPunct="1">
        <a:defRPr sz="5960" kern="1200">
          <a:solidFill>
            <a:schemeClr val="tx1"/>
          </a:solidFill>
          <a:latin typeface="+mn-lt"/>
          <a:ea typeface="+mn-ea"/>
          <a:cs typeface="+mn-cs"/>
        </a:defRPr>
      </a:lvl6pPr>
      <a:lvl7pPr marL="9082461" algn="l" defTabSz="3027487" rtl="0" eaLnBrk="1" latinLnBrk="0" hangingPunct="1">
        <a:defRPr sz="5960" kern="1200">
          <a:solidFill>
            <a:schemeClr val="tx1"/>
          </a:solidFill>
          <a:latin typeface="+mn-lt"/>
          <a:ea typeface="+mn-ea"/>
          <a:cs typeface="+mn-cs"/>
        </a:defRPr>
      </a:lvl7pPr>
      <a:lvl8pPr marL="10596204" algn="l" defTabSz="3027487" rtl="0" eaLnBrk="1" latinLnBrk="0" hangingPunct="1">
        <a:defRPr sz="5960" kern="1200">
          <a:solidFill>
            <a:schemeClr val="tx1"/>
          </a:solidFill>
          <a:latin typeface="+mn-lt"/>
          <a:ea typeface="+mn-ea"/>
          <a:cs typeface="+mn-cs"/>
        </a:defRPr>
      </a:lvl8pPr>
      <a:lvl9pPr marL="12109948" algn="l" defTabSz="3027487" rtl="0" eaLnBrk="1" latinLnBrk="0" hangingPunct="1">
        <a:defRPr sz="5960" kern="1200">
          <a:solidFill>
            <a:schemeClr val="tx1"/>
          </a:solidFill>
          <a:latin typeface="+mn-lt"/>
          <a:ea typeface="+mn-ea"/>
          <a:cs typeface="+mn-cs"/>
        </a:defRPr>
      </a:lvl9pPr>
    </p:otherStyle>
  </p:txStyles>
</p:sldMaster>
</file>

<file path=ppt/slides/_rels/slide1.xml.rels>&#65279;<?xml version="1.0" encoding="utf-8"?><Relationships xmlns="http://schemas.openxmlformats.org/package/2006/relationships"><Relationship Type="http://schemas.openxmlformats.org/officeDocument/2006/relationships/slideLayout" Target="/ppt/slideLayouts/slideLayout1.xml" Id="rId1" /></Relationships>
</file>

<file path=ppt/slides/_rels/slide2.xml.rels>&#65279;<?xml version="1.0" encoding="utf-8"?><Relationships xmlns="http://schemas.openxmlformats.org/package/2006/relationships"><Relationship Type="http://schemas.openxmlformats.org/officeDocument/2006/relationships/slideLayout" Target="/ppt/slideLayouts/slideLayout2.xml" Id="rId1" /></Relationships>
</file>

<file path=ppt/slides/_rels/slide3.xml.rels>&#65279;<?xml version="1.0" encoding="utf-8"?><Relationships xmlns="http://schemas.openxmlformats.org/package/2006/relationships"><Relationship Type="http://schemas.openxmlformats.org/officeDocument/2006/relationships/slideLayout" Target="/ppt/slideLayouts/slideLayout3.xml" Id="rId1" /></Relationships>
</file>

<file path=ppt/slides/_rels/slide4.xml.rels>&#65279;<?xml version="1.0" encoding="utf-8"?><Relationships xmlns="http://schemas.openxmlformats.org/package/2006/relationships"><Relationship Type="http://schemas.openxmlformats.org/officeDocument/2006/relationships/slideLayout" Target="/ppt/slideLayouts/slideLayout4.xml" Id="rId1" /></Relationships>
</file>

<file path=ppt/slides/_rels/slide5.xml.rels>&#65279;<?xml version="1.0" encoding="utf-8"?><Relationships xmlns="http://schemas.openxmlformats.org/package/2006/relationships"><Relationship Type="http://schemas.openxmlformats.org/officeDocument/2006/relationships/slideLayout" Target="/ppt/slideLayouts/slideLayout5.xml" Id="rId1"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4D51733-DFA7-29C5-4D92-617C4C9FB2D9}"/>
              </a:ext>
            </a:extLst>
          </p:cNvPr>
          <p:cNvSpPr>
            <a:spLocks noGrp="1"/>
          </p:cNvSpPr>
          <p:nvPr>
            <p:ph type="title"/>
          </p:nvPr>
        </p:nvSpPr>
        <p:spPr/>
        <p:txBody>
          <a:bodyPr/>
          <a:lstStyle/>
          <a:p>
            <a:endParaRPr lang="en-US"/>
          </a:p>
        </p:txBody>
      </p:sp>
      <p:sp>
        <p:nvSpPr>
          <p:cNvPr id="7" name="Content Placeholder 6">
            <a:extLst>
              <a:ext uri="{FF2B5EF4-FFF2-40B4-BE49-F238E27FC236}">
                <a16:creationId xmlns:a16="http://schemas.microsoft.com/office/drawing/2014/main" id="{146248E7-E9CC-234B-8493-37F2A3A2D9E2}"/>
              </a:ext>
            </a:extLst>
          </p:cNvPr>
          <p:cNvSpPr>
            <a:spLocks noGrp="1"/>
          </p:cNvSpPr>
          <p:nvPr>
            <p:ph idx="1"/>
          </p:nvPr>
        </p:nvSpPr>
        <p:spPr/>
        <p:txBody>
          <a:bodyPr>
            <a:noAutofit/>
          </a:bodyPr>
          <a:lstStyle/>
          <a:p>
            <a:pPr marL="0" indent="0">
              <a:lnSpc>
                <a:spcPct val="100000"/>
              </a:lnSpc>
              <a:spcBef>
                <a:spcPts val="0"/>
              </a:spcBef>
              <a:buNone/>
            </a:pPr>
            <a:r>
              <a:rPr lang="en-US" sz="2400" b="1" dirty="0">
                <a:solidFill>
                  <a:srgbClr val="A6A1C1"/>
                </a:solidFill>
              </a:rPr>
              <a:t>Only 1 slide per e-poster is permitted, multiple slides will not be accepted</a:t>
            </a:r>
            <a:endParaRPr lang="en-US" sz="2400" dirty="0">
              <a:solidFill>
                <a:srgbClr val="A6A1C1"/>
              </a:solidFill>
            </a:endParaRPr>
          </a:p>
          <a:p>
            <a:pPr marL="825500" indent="-317500">
              <a:lnSpc>
                <a:spcPct val="100000"/>
              </a:lnSpc>
              <a:spcBef>
                <a:spcPts val="0"/>
              </a:spcBef>
            </a:pPr>
            <a:r>
              <a:rPr lang="en-US" sz="2400" dirty="0"/>
              <a:t>The layout of this poster is an example for you to follow should you choose to do so. However interactive presenters are free to use the space within this template as they wish</a:t>
            </a:r>
          </a:p>
          <a:p>
            <a:pPr marL="825500" indent="-317500">
              <a:lnSpc>
                <a:spcPct val="100000"/>
              </a:lnSpc>
              <a:spcBef>
                <a:spcPts val="0"/>
              </a:spcBef>
            </a:pPr>
            <a:r>
              <a:rPr lang="en-US" sz="2400" dirty="0"/>
              <a:t>The following items are mandatory and must be included:</a:t>
            </a:r>
          </a:p>
          <a:p>
            <a:pPr marL="2339244" lvl="2" indent="-317500">
              <a:lnSpc>
                <a:spcPct val="100000"/>
              </a:lnSpc>
              <a:spcBef>
                <a:spcPts val="0"/>
              </a:spcBef>
            </a:pPr>
            <a:r>
              <a:rPr lang="en-US" sz="2400" dirty="0"/>
              <a:t>Branding at the top and bottom of the template must remain</a:t>
            </a:r>
          </a:p>
          <a:p>
            <a:pPr marL="2339244" lvl="2" indent="-317500">
              <a:lnSpc>
                <a:spcPct val="100000"/>
              </a:lnSpc>
              <a:spcBef>
                <a:spcPts val="0"/>
              </a:spcBef>
            </a:pPr>
            <a:r>
              <a:rPr lang="en-US" sz="2400" dirty="0"/>
              <a:t>Title of presentation</a:t>
            </a:r>
          </a:p>
          <a:p>
            <a:pPr marL="2339244" lvl="2" indent="-317500">
              <a:lnSpc>
                <a:spcPct val="100000"/>
              </a:lnSpc>
              <a:spcBef>
                <a:spcPts val="0"/>
              </a:spcBef>
            </a:pPr>
            <a:r>
              <a:rPr lang="en-US" sz="2400" dirty="0"/>
              <a:t>Author information</a:t>
            </a:r>
          </a:p>
          <a:p>
            <a:pPr marL="2339244" lvl="2" indent="-317500">
              <a:lnSpc>
                <a:spcPct val="100000"/>
              </a:lnSpc>
              <a:spcBef>
                <a:spcPts val="0"/>
              </a:spcBef>
            </a:pPr>
            <a:r>
              <a:rPr lang="en-US" sz="2400" dirty="0"/>
              <a:t>Submission identifier</a:t>
            </a:r>
          </a:p>
          <a:p>
            <a:pPr marL="825500" indent="-317500">
              <a:lnSpc>
                <a:spcPct val="100000"/>
              </a:lnSpc>
              <a:spcBef>
                <a:spcPts val="0"/>
              </a:spcBef>
            </a:pPr>
            <a:r>
              <a:rPr lang="en-US" sz="2400" dirty="0"/>
              <a:t>This template has been configured to be the correct size for your poster display. The size of the screen you will be presenting on will be 65 inch (portrait style)</a:t>
            </a:r>
          </a:p>
          <a:p>
            <a:pPr marL="825500" indent="-317500">
              <a:lnSpc>
                <a:spcPct val="100000"/>
              </a:lnSpc>
              <a:spcBef>
                <a:spcPts val="0"/>
              </a:spcBef>
            </a:pPr>
            <a:r>
              <a:rPr lang="en-US" sz="2400" dirty="0"/>
              <a:t>Your electronic display should be self explanatory</a:t>
            </a:r>
          </a:p>
          <a:p>
            <a:pPr marL="825500" indent="-317500">
              <a:lnSpc>
                <a:spcPct val="100000"/>
              </a:lnSpc>
              <a:spcBef>
                <a:spcPts val="0"/>
              </a:spcBef>
            </a:pPr>
            <a:r>
              <a:rPr lang="en-US" sz="2400" dirty="0"/>
              <a:t>Do not present too many details on the poster, instead be prepared to discuss points with participants</a:t>
            </a:r>
          </a:p>
          <a:p>
            <a:pPr marL="825500" indent="-317500">
              <a:lnSpc>
                <a:spcPct val="100000"/>
              </a:lnSpc>
              <a:spcBef>
                <a:spcPts val="0"/>
              </a:spcBef>
            </a:pPr>
            <a:r>
              <a:rPr lang="en-US" sz="2400" dirty="0"/>
              <a:t>Posters should include the name and affiliation of the lead author to facilitate identification at the congress</a:t>
            </a:r>
          </a:p>
          <a:p>
            <a:pPr marL="825500" indent="-317500">
              <a:lnSpc>
                <a:spcPct val="100000"/>
              </a:lnSpc>
              <a:spcBef>
                <a:spcPts val="0"/>
              </a:spcBef>
            </a:pPr>
            <a:r>
              <a:rPr lang="en-US" sz="2400" dirty="0"/>
              <a:t>All text, lettering, diagrams and photographs should be large enough to be legible at a distance of 1.5m</a:t>
            </a:r>
          </a:p>
          <a:p>
            <a:pPr marL="825500" indent="-317500">
              <a:lnSpc>
                <a:spcPct val="100000"/>
              </a:lnSpc>
              <a:spcBef>
                <a:spcPts val="0"/>
              </a:spcBef>
            </a:pPr>
            <a:r>
              <a:rPr lang="en-US" sz="2400" dirty="0"/>
              <a:t>Lettering for titles should be 24 point minimum and preferably in Arial font</a:t>
            </a:r>
          </a:p>
          <a:p>
            <a:pPr marL="825500" indent="-317500">
              <a:lnSpc>
                <a:spcPct val="100000"/>
              </a:lnSpc>
              <a:spcBef>
                <a:spcPts val="0"/>
              </a:spcBef>
            </a:pPr>
            <a:r>
              <a:rPr lang="en-US" sz="2400" dirty="0"/>
              <a:t>The use of figures and charts is suggested, avoiding excessive text</a:t>
            </a:r>
          </a:p>
          <a:p>
            <a:pPr marL="825500" indent="-317500">
              <a:lnSpc>
                <a:spcPct val="100000"/>
              </a:lnSpc>
              <a:spcBef>
                <a:spcPts val="0"/>
              </a:spcBef>
            </a:pPr>
            <a:r>
              <a:rPr lang="en-US" sz="2400" dirty="0"/>
              <a:t>Text appearing on the poster is to be written in English</a:t>
            </a:r>
          </a:p>
          <a:p>
            <a:pPr marL="825500" indent="-317500">
              <a:lnSpc>
                <a:spcPct val="100000"/>
              </a:lnSpc>
              <a:spcBef>
                <a:spcPts val="0"/>
              </a:spcBef>
            </a:pPr>
            <a:r>
              <a:rPr lang="en-US" sz="2400" dirty="0"/>
              <a:t>Only 1 slide per submission is permitted</a:t>
            </a:r>
          </a:p>
          <a:p>
            <a:pPr marL="825500" indent="-317500">
              <a:lnSpc>
                <a:spcPct val="100000"/>
              </a:lnSpc>
              <a:spcBef>
                <a:spcPts val="0"/>
              </a:spcBef>
            </a:pPr>
            <a:r>
              <a:rPr lang="en-US" sz="2400" dirty="0"/>
              <a:t>Aim to put across a simple message in an eye-catching manner</a:t>
            </a:r>
          </a:p>
          <a:p>
            <a:pPr marL="825500" indent="-317500">
              <a:lnSpc>
                <a:spcPct val="100000"/>
              </a:lnSpc>
              <a:spcBef>
                <a:spcPts val="0"/>
              </a:spcBef>
            </a:pPr>
            <a:r>
              <a:rPr lang="en-US" sz="2400" b="1" dirty="0">
                <a:solidFill>
                  <a:srgbClr val="A6A1C1"/>
                </a:solidFill>
              </a:rPr>
              <a:t>Should you wish to include any videos in your e-poster </a:t>
            </a:r>
            <a:r>
              <a:rPr lang="en-US" sz="2400" dirty="0"/>
              <a:t>you are welcome to do so however as the screens are not interactive any videos included will need to be set on the “looping” function to ensure they can play with any assistance</a:t>
            </a:r>
          </a:p>
          <a:p>
            <a:pPr marL="0" indent="0">
              <a:lnSpc>
                <a:spcPct val="100000"/>
              </a:lnSpc>
              <a:spcBef>
                <a:spcPts val="0"/>
              </a:spcBef>
              <a:buNone/>
            </a:pPr>
            <a:endParaRPr lang="en-US" sz="2400" i="1" dirty="0"/>
          </a:p>
          <a:p>
            <a:pPr marL="0" indent="0">
              <a:lnSpc>
                <a:spcPct val="100000"/>
              </a:lnSpc>
              <a:spcBef>
                <a:spcPts val="0"/>
              </a:spcBef>
              <a:buNone/>
            </a:pPr>
            <a:r>
              <a:rPr lang="en-US" sz="2400" i="1" dirty="0"/>
              <a:t>**Screens are not interactive and e-poster presenters will not have the ability to use “touch screen” or mouse/clicker functions</a:t>
            </a:r>
          </a:p>
          <a:p>
            <a:pPr marL="0">
              <a:lnSpc>
                <a:spcPct val="100000"/>
              </a:lnSpc>
              <a:spcBef>
                <a:spcPts val="0"/>
              </a:spcBef>
            </a:pPr>
            <a:endParaRPr lang="en-US" sz="2000" dirty="0"/>
          </a:p>
        </p:txBody>
      </p:sp>
      <p:sp>
        <p:nvSpPr>
          <p:cNvPr id="14" name="Text Placeholder 13">
            <a:extLst>
              <a:ext uri="{FF2B5EF4-FFF2-40B4-BE49-F238E27FC236}">
                <a16:creationId xmlns:a16="http://schemas.microsoft.com/office/drawing/2014/main" id="{21F4A481-0BB2-5E43-890D-700E152492FD}"/>
              </a:ext>
            </a:extLst>
          </p:cNvPr>
          <p:cNvSpPr>
            <a:spLocks noGrp="1"/>
          </p:cNvSpPr>
          <p:nvPr>
            <p:ph type="body" sz="quarter" idx="13"/>
          </p:nvPr>
        </p:nvSpPr>
        <p:spPr/>
        <p:txBody>
          <a:bodyPr>
            <a:normAutofit/>
          </a:bodyPr>
          <a:lstStyle/>
          <a:p>
            <a:r>
              <a:rPr lang="en-US" dirty="0">
                <a:latin typeface="Univia Pro Regular" pitchFamily="2" charset="77"/>
              </a:rPr>
              <a:t>Heading</a:t>
            </a:r>
          </a:p>
        </p:txBody>
      </p:sp>
      <p:sp>
        <p:nvSpPr>
          <p:cNvPr id="4" name="Content Placeholder 3">
            <a:extLst>
              <a:ext uri="{FF2B5EF4-FFF2-40B4-BE49-F238E27FC236}">
                <a16:creationId xmlns:a16="http://schemas.microsoft.com/office/drawing/2014/main" id="{8F3C2EF2-5A19-3049-867C-DF5BFB191F79}"/>
              </a:ext>
            </a:extLst>
          </p:cNvPr>
          <p:cNvSpPr>
            <a:spLocks noGrp="1"/>
          </p:cNvSpPr>
          <p:nvPr>
            <p:ph idx="14"/>
          </p:nvPr>
        </p:nvSpPr>
        <p:spPr/>
        <p:txBody>
          <a:bodyPr/>
          <a:lstStyle/>
          <a:p>
            <a:endParaRPr lang="en-US"/>
          </a:p>
        </p:txBody>
      </p:sp>
      <p:sp>
        <p:nvSpPr>
          <p:cNvPr id="5" name="Content Placeholder 4">
            <a:extLst>
              <a:ext uri="{FF2B5EF4-FFF2-40B4-BE49-F238E27FC236}">
                <a16:creationId xmlns:a16="http://schemas.microsoft.com/office/drawing/2014/main" id="{B3FFCCF1-2B61-D50F-B4A5-17127AA7EAFC}"/>
              </a:ext>
            </a:extLst>
          </p:cNvPr>
          <p:cNvSpPr>
            <a:spLocks noGrp="1"/>
          </p:cNvSpPr>
          <p:nvPr>
            <p:ph idx="15"/>
          </p:nvPr>
        </p:nvSpPr>
        <p:spPr/>
        <p:txBody>
          <a:bodyPr/>
          <a:lstStyle/>
          <a:p>
            <a:endParaRPr lang="en-US"/>
          </a:p>
        </p:txBody>
      </p:sp>
      <p:sp>
        <p:nvSpPr>
          <p:cNvPr id="11" name="Content Placeholder 10">
            <a:extLst>
              <a:ext uri="{FF2B5EF4-FFF2-40B4-BE49-F238E27FC236}">
                <a16:creationId xmlns:a16="http://schemas.microsoft.com/office/drawing/2014/main" id="{11C709B5-1297-E147-2C19-949690EEAC89}"/>
              </a:ext>
            </a:extLst>
          </p:cNvPr>
          <p:cNvSpPr>
            <a:spLocks noGrp="1"/>
          </p:cNvSpPr>
          <p:nvPr>
            <p:ph idx="16"/>
          </p:nvPr>
        </p:nvSpPr>
        <p:spPr/>
        <p:txBody>
          <a:bodyPr/>
          <a:lstStyle/>
          <a:p>
            <a:endParaRPr lang="en-US"/>
          </a:p>
        </p:txBody>
      </p:sp>
      <p:sp>
        <p:nvSpPr>
          <p:cNvPr id="15" name="Text Placeholder 14">
            <a:extLst>
              <a:ext uri="{FF2B5EF4-FFF2-40B4-BE49-F238E27FC236}">
                <a16:creationId xmlns:a16="http://schemas.microsoft.com/office/drawing/2014/main" id="{20B679F5-1941-D146-B903-84E273EA0212}"/>
              </a:ext>
            </a:extLst>
          </p:cNvPr>
          <p:cNvSpPr>
            <a:spLocks noGrp="1"/>
          </p:cNvSpPr>
          <p:nvPr>
            <p:ph type="body" sz="quarter" idx="17"/>
          </p:nvPr>
        </p:nvSpPr>
        <p:spPr/>
        <p:txBody>
          <a:bodyPr>
            <a:normAutofit/>
          </a:bodyPr>
          <a:lstStyle/>
          <a:p>
            <a:r>
              <a:rPr lang="en-US" dirty="0"/>
              <a:t>Heading</a:t>
            </a:r>
          </a:p>
        </p:txBody>
      </p:sp>
      <p:sp>
        <p:nvSpPr>
          <p:cNvPr id="16" name="Text Placeholder 15">
            <a:extLst>
              <a:ext uri="{FF2B5EF4-FFF2-40B4-BE49-F238E27FC236}">
                <a16:creationId xmlns:a16="http://schemas.microsoft.com/office/drawing/2014/main" id="{73AE62A0-6857-4D46-B47C-B511D7AAB5B9}"/>
              </a:ext>
            </a:extLst>
          </p:cNvPr>
          <p:cNvSpPr>
            <a:spLocks noGrp="1"/>
          </p:cNvSpPr>
          <p:nvPr>
            <p:ph type="body" sz="quarter" idx="18"/>
          </p:nvPr>
        </p:nvSpPr>
        <p:spPr/>
        <p:txBody>
          <a:bodyPr>
            <a:normAutofit/>
          </a:bodyPr>
          <a:lstStyle/>
          <a:p>
            <a:r>
              <a:rPr lang="en-US" dirty="0"/>
              <a:t>Heading</a:t>
            </a:r>
          </a:p>
        </p:txBody>
      </p:sp>
      <p:sp>
        <p:nvSpPr>
          <p:cNvPr id="17" name="Text Placeholder 16">
            <a:extLst>
              <a:ext uri="{FF2B5EF4-FFF2-40B4-BE49-F238E27FC236}">
                <a16:creationId xmlns:a16="http://schemas.microsoft.com/office/drawing/2014/main" id="{6423D1A8-919F-894F-9707-FE2D323CD8DA}"/>
              </a:ext>
            </a:extLst>
          </p:cNvPr>
          <p:cNvSpPr>
            <a:spLocks noGrp="1"/>
          </p:cNvSpPr>
          <p:nvPr>
            <p:ph type="body" sz="quarter" idx="19"/>
          </p:nvPr>
        </p:nvSpPr>
        <p:spPr/>
        <p:txBody>
          <a:bodyPr>
            <a:normAutofit/>
          </a:bodyPr>
          <a:lstStyle/>
          <a:p>
            <a:r>
              <a:rPr lang="en-US" dirty="0"/>
              <a:t>Heading</a:t>
            </a:r>
          </a:p>
        </p:txBody>
      </p:sp>
      <p:sp>
        <p:nvSpPr>
          <p:cNvPr id="12" name="Text Placeholder 11">
            <a:extLst>
              <a:ext uri="{FF2B5EF4-FFF2-40B4-BE49-F238E27FC236}">
                <a16:creationId xmlns:a16="http://schemas.microsoft.com/office/drawing/2014/main" id="{27E510DC-301E-013C-79D6-975857E9EC8C}"/>
              </a:ext>
            </a:extLst>
          </p:cNvPr>
          <p:cNvSpPr>
            <a:spLocks noGrp="1"/>
          </p:cNvSpPr>
          <p:nvPr>
            <p:ph type="body" sz="quarter" idx="20"/>
          </p:nvPr>
        </p:nvSpPr>
        <p:spPr/>
        <p:txBody>
          <a:bodyPr/>
          <a:lstStyle/>
          <a:p>
            <a:endParaRPr lang="en-US"/>
          </a:p>
        </p:txBody>
      </p:sp>
    </p:spTree>
    <p:extLst>
      <p:ext uri="{BB962C8B-B14F-4D97-AF65-F5344CB8AC3E}">
        <p14:creationId xmlns:p14="http://schemas.microsoft.com/office/powerpoint/2010/main" val="13706451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818519-3E0F-87D3-76EF-F354EDCA935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B5F68E6-A995-9BAB-B615-1E3A47B8C021}"/>
              </a:ext>
            </a:extLst>
          </p:cNvPr>
          <p:cNvSpPr>
            <a:spLocks noGrp="1"/>
          </p:cNvSpPr>
          <p:nvPr>
            <p:ph type="title"/>
          </p:nvPr>
        </p:nvSpPr>
        <p:spPr/>
        <p:txBody>
          <a:bodyPr/>
          <a:lstStyle/>
          <a:p>
            <a:endParaRPr lang="en-PH"/>
          </a:p>
        </p:txBody>
      </p:sp>
      <p:sp>
        <p:nvSpPr>
          <p:cNvPr id="7" name="Content Placeholder 6">
            <a:extLst>
              <a:ext uri="{FF2B5EF4-FFF2-40B4-BE49-F238E27FC236}">
                <a16:creationId xmlns:a16="http://schemas.microsoft.com/office/drawing/2014/main" id="{4CDDBEE3-BEB3-CBAE-5F14-DDD7867BBB54}"/>
              </a:ext>
            </a:extLst>
          </p:cNvPr>
          <p:cNvSpPr>
            <a:spLocks noGrp="1"/>
          </p:cNvSpPr>
          <p:nvPr>
            <p:ph idx="1"/>
          </p:nvPr>
        </p:nvSpPr>
        <p:spPr/>
        <p:txBody>
          <a:bodyPr>
            <a:noAutofit/>
          </a:bodyPr>
          <a:lstStyle/>
          <a:p>
            <a:pPr marL="0" indent="0">
              <a:lnSpc>
                <a:spcPct val="100000"/>
              </a:lnSpc>
              <a:spcBef>
                <a:spcPts val="0"/>
              </a:spcBef>
              <a:buNone/>
            </a:pPr>
            <a:r>
              <a:rPr lang="en-US" sz="2400" b="1" dirty="0">
                <a:solidFill>
                  <a:srgbClr val="A6A1C1"/>
                </a:solidFill>
              </a:rPr>
              <a:t>Only 1 slide per e-poster is permitted, multiple slides will not be accepted</a:t>
            </a:r>
            <a:endParaRPr lang="en-US" sz="2400" dirty="0">
              <a:solidFill>
                <a:srgbClr val="A6A1C1"/>
              </a:solidFill>
            </a:endParaRPr>
          </a:p>
          <a:p>
            <a:pPr marL="825500" indent="-317500">
              <a:lnSpc>
                <a:spcPct val="100000"/>
              </a:lnSpc>
              <a:spcBef>
                <a:spcPts val="0"/>
              </a:spcBef>
            </a:pPr>
            <a:r>
              <a:rPr lang="en-US" sz="2400" dirty="0"/>
              <a:t>The layout of this poster is an example for you to follow should you choose to do so. However interactive presenters are free to use the space within this template as they wish</a:t>
            </a:r>
          </a:p>
          <a:p>
            <a:pPr marL="825500" indent="-317500">
              <a:lnSpc>
                <a:spcPct val="100000"/>
              </a:lnSpc>
              <a:spcBef>
                <a:spcPts val="0"/>
              </a:spcBef>
            </a:pPr>
            <a:r>
              <a:rPr lang="en-US" sz="2400" dirty="0"/>
              <a:t>The following items are mandatory and must be included:</a:t>
            </a:r>
          </a:p>
          <a:p>
            <a:pPr marL="2339244" lvl="2" indent="-317500">
              <a:lnSpc>
                <a:spcPct val="100000"/>
              </a:lnSpc>
              <a:spcBef>
                <a:spcPts val="0"/>
              </a:spcBef>
            </a:pPr>
            <a:r>
              <a:rPr lang="en-US" sz="2400" dirty="0"/>
              <a:t>Branding at the top and bottom of the template must remain</a:t>
            </a:r>
          </a:p>
          <a:p>
            <a:pPr marL="2339244" lvl="2" indent="-317500">
              <a:lnSpc>
                <a:spcPct val="100000"/>
              </a:lnSpc>
              <a:spcBef>
                <a:spcPts val="0"/>
              </a:spcBef>
            </a:pPr>
            <a:r>
              <a:rPr lang="en-US" sz="2400" dirty="0"/>
              <a:t>Title of presentation</a:t>
            </a:r>
          </a:p>
          <a:p>
            <a:pPr marL="2339244" lvl="2" indent="-317500">
              <a:lnSpc>
                <a:spcPct val="100000"/>
              </a:lnSpc>
              <a:spcBef>
                <a:spcPts val="0"/>
              </a:spcBef>
            </a:pPr>
            <a:r>
              <a:rPr lang="en-US" sz="2400" dirty="0"/>
              <a:t>Author information</a:t>
            </a:r>
          </a:p>
          <a:p>
            <a:pPr marL="2339244" lvl="2" indent="-317500">
              <a:lnSpc>
                <a:spcPct val="100000"/>
              </a:lnSpc>
              <a:spcBef>
                <a:spcPts val="0"/>
              </a:spcBef>
            </a:pPr>
            <a:r>
              <a:rPr lang="en-US" sz="2400" dirty="0"/>
              <a:t>Submission identifier</a:t>
            </a:r>
          </a:p>
          <a:p>
            <a:pPr marL="825500" indent="-317500">
              <a:lnSpc>
                <a:spcPct val="100000"/>
              </a:lnSpc>
              <a:spcBef>
                <a:spcPts val="0"/>
              </a:spcBef>
            </a:pPr>
            <a:r>
              <a:rPr lang="en-US" sz="2400" dirty="0"/>
              <a:t>This template has been configured to be the correct size for your poster display. The size of the screen you will be presenting on will be 65 inch (portrait style)</a:t>
            </a:r>
          </a:p>
          <a:p>
            <a:pPr marL="825500" indent="-317500">
              <a:lnSpc>
                <a:spcPct val="100000"/>
              </a:lnSpc>
              <a:spcBef>
                <a:spcPts val="0"/>
              </a:spcBef>
            </a:pPr>
            <a:r>
              <a:rPr lang="en-US" sz="2400" dirty="0"/>
              <a:t>Your electronic display should be self explanatory</a:t>
            </a:r>
          </a:p>
          <a:p>
            <a:pPr marL="825500" indent="-317500">
              <a:lnSpc>
                <a:spcPct val="100000"/>
              </a:lnSpc>
              <a:spcBef>
                <a:spcPts val="0"/>
              </a:spcBef>
            </a:pPr>
            <a:r>
              <a:rPr lang="en-US" sz="2400" dirty="0"/>
              <a:t>Do not present too many details on the poster, instead be prepared to discuss points with participants</a:t>
            </a:r>
          </a:p>
          <a:p>
            <a:pPr marL="825500" indent="-317500">
              <a:lnSpc>
                <a:spcPct val="100000"/>
              </a:lnSpc>
              <a:spcBef>
                <a:spcPts val="0"/>
              </a:spcBef>
            </a:pPr>
            <a:r>
              <a:rPr lang="en-US" sz="2400" dirty="0"/>
              <a:t>Posters should include the name and affiliation of the lead author to facilitate identification at the congress</a:t>
            </a:r>
          </a:p>
          <a:p>
            <a:pPr marL="825500" indent="-317500">
              <a:lnSpc>
                <a:spcPct val="100000"/>
              </a:lnSpc>
              <a:spcBef>
                <a:spcPts val="0"/>
              </a:spcBef>
            </a:pPr>
            <a:r>
              <a:rPr lang="en-US" sz="2400" dirty="0"/>
              <a:t>All text, lettering, diagrams and photographs should be large enough to be legible at a distance of 1.5m</a:t>
            </a:r>
          </a:p>
          <a:p>
            <a:pPr marL="825500" indent="-317500">
              <a:lnSpc>
                <a:spcPct val="100000"/>
              </a:lnSpc>
              <a:spcBef>
                <a:spcPts val="0"/>
              </a:spcBef>
            </a:pPr>
            <a:r>
              <a:rPr lang="en-US" sz="2400" dirty="0"/>
              <a:t>Lettering for titles should be 24 point minimum and preferably in Arial font</a:t>
            </a:r>
          </a:p>
          <a:p>
            <a:pPr marL="825500" indent="-317500">
              <a:lnSpc>
                <a:spcPct val="100000"/>
              </a:lnSpc>
              <a:spcBef>
                <a:spcPts val="0"/>
              </a:spcBef>
            </a:pPr>
            <a:r>
              <a:rPr lang="en-US" sz="2400" dirty="0"/>
              <a:t>The use of figures and charts is suggested, avoiding excessive text</a:t>
            </a:r>
          </a:p>
          <a:p>
            <a:pPr marL="825500" indent="-317500">
              <a:lnSpc>
                <a:spcPct val="100000"/>
              </a:lnSpc>
              <a:spcBef>
                <a:spcPts val="0"/>
              </a:spcBef>
            </a:pPr>
            <a:r>
              <a:rPr lang="en-US" sz="2400" dirty="0"/>
              <a:t>Text appearing on the poster is to be written in English</a:t>
            </a:r>
          </a:p>
          <a:p>
            <a:pPr marL="825500" indent="-317500">
              <a:lnSpc>
                <a:spcPct val="100000"/>
              </a:lnSpc>
              <a:spcBef>
                <a:spcPts val="0"/>
              </a:spcBef>
            </a:pPr>
            <a:r>
              <a:rPr lang="en-US" sz="2400" dirty="0"/>
              <a:t>Only 1 slide per submission is permitted</a:t>
            </a:r>
          </a:p>
          <a:p>
            <a:pPr marL="825500" indent="-317500">
              <a:lnSpc>
                <a:spcPct val="100000"/>
              </a:lnSpc>
              <a:spcBef>
                <a:spcPts val="0"/>
              </a:spcBef>
            </a:pPr>
            <a:r>
              <a:rPr lang="en-US" sz="2400" dirty="0"/>
              <a:t>Aim to put across a simple message in an eye-catching manner</a:t>
            </a:r>
          </a:p>
          <a:p>
            <a:pPr marL="825500" indent="-317500">
              <a:lnSpc>
                <a:spcPct val="100000"/>
              </a:lnSpc>
              <a:spcBef>
                <a:spcPts val="0"/>
              </a:spcBef>
            </a:pPr>
            <a:r>
              <a:rPr lang="en-US" sz="2400" b="1" dirty="0">
                <a:solidFill>
                  <a:srgbClr val="A6A1C1"/>
                </a:solidFill>
              </a:rPr>
              <a:t>Should you wish to include any videos in your e-poster </a:t>
            </a:r>
            <a:r>
              <a:rPr lang="en-US" sz="2400" dirty="0"/>
              <a:t>you are welcome to do so however as the screens are not interactive any videos included will need to be set on the “looping” function to ensure they can play with any assistance</a:t>
            </a:r>
          </a:p>
          <a:p>
            <a:pPr marL="0" indent="0">
              <a:lnSpc>
                <a:spcPct val="100000"/>
              </a:lnSpc>
              <a:spcBef>
                <a:spcPts val="0"/>
              </a:spcBef>
              <a:buNone/>
            </a:pPr>
            <a:endParaRPr lang="en-US" sz="2400" i="1" dirty="0"/>
          </a:p>
          <a:p>
            <a:pPr marL="0" indent="0">
              <a:lnSpc>
                <a:spcPct val="100000"/>
              </a:lnSpc>
              <a:spcBef>
                <a:spcPts val="0"/>
              </a:spcBef>
              <a:buNone/>
            </a:pPr>
            <a:r>
              <a:rPr lang="en-US" sz="2400" i="1" dirty="0"/>
              <a:t>**Screens are not interactive and e-poster presenters will not have the ability to use “touch screen” or mouse/clicker functions</a:t>
            </a:r>
          </a:p>
          <a:p>
            <a:pPr marL="0">
              <a:lnSpc>
                <a:spcPct val="100000"/>
              </a:lnSpc>
              <a:spcBef>
                <a:spcPts val="0"/>
              </a:spcBef>
            </a:pPr>
            <a:endParaRPr lang="en-US" sz="2000" dirty="0"/>
          </a:p>
        </p:txBody>
      </p:sp>
      <p:sp>
        <p:nvSpPr>
          <p:cNvPr id="14" name="Text Placeholder 13">
            <a:extLst>
              <a:ext uri="{FF2B5EF4-FFF2-40B4-BE49-F238E27FC236}">
                <a16:creationId xmlns:a16="http://schemas.microsoft.com/office/drawing/2014/main" id="{852B79B3-2C6A-9283-4E48-3AB033A1DD16}"/>
              </a:ext>
            </a:extLst>
          </p:cNvPr>
          <p:cNvSpPr>
            <a:spLocks noGrp="1"/>
          </p:cNvSpPr>
          <p:nvPr>
            <p:ph type="body" sz="quarter" idx="13"/>
          </p:nvPr>
        </p:nvSpPr>
        <p:spPr/>
        <p:txBody>
          <a:bodyPr>
            <a:normAutofit/>
          </a:bodyPr>
          <a:lstStyle/>
          <a:p>
            <a:r>
              <a:rPr lang="en-US" dirty="0">
                <a:latin typeface="Univia Pro Regular" pitchFamily="2" charset="77"/>
              </a:rPr>
              <a:t>Heading</a:t>
            </a:r>
          </a:p>
        </p:txBody>
      </p:sp>
      <p:sp>
        <p:nvSpPr>
          <p:cNvPr id="6" name="Content Placeholder 5">
            <a:extLst>
              <a:ext uri="{FF2B5EF4-FFF2-40B4-BE49-F238E27FC236}">
                <a16:creationId xmlns:a16="http://schemas.microsoft.com/office/drawing/2014/main" id="{039B63B4-9899-A99F-B29F-66178AEDCCBC}"/>
              </a:ext>
            </a:extLst>
          </p:cNvPr>
          <p:cNvSpPr>
            <a:spLocks noGrp="1"/>
          </p:cNvSpPr>
          <p:nvPr>
            <p:ph idx="14"/>
          </p:nvPr>
        </p:nvSpPr>
        <p:spPr/>
        <p:txBody>
          <a:bodyPr/>
          <a:lstStyle/>
          <a:p>
            <a:endParaRPr lang="en-PH"/>
          </a:p>
        </p:txBody>
      </p:sp>
      <p:sp>
        <p:nvSpPr>
          <p:cNvPr id="8" name="Content Placeholder 7">
            <a:extLst>
              <a:ext uri="{FF2B5EF4-FFF2-40B4-BE49-F238E27FC236}">
                <a16:creationId xmlns:a16="http://schemas.microsoft.com/office/drawing/2014/main" id="{3D9A40A0-C393-6130-E51C-58766B42D444}"/>
              </a:ext>
            </a:extLst>
          </p:cNvPr>
          <p:cNvSpPr>
            <a:spLocks noGrp="1"/>
          </p:cNvSpPr>
          <p:nvPr>
            <p:ph idx="15"/>
          </p:nvPr>
        </p:nvSpPr>
        <p:spPr/>
        <p:txBody>
          <a:bodyPr/>
          <a:lstStyle/>
          <a:p>
            <a:endParaRPr lang="en-PH"/>
          </a:p>
        </p:txBody>
      </p:sp>
      <p:sp>
        <p:nvSpPr>
          <p:cNvPr id="9" name="Content Placeholder 8">
            <a:extLst>
              <a:ext uri="{FF2B5EF4-FFF2-40B4-BE49-F238E27FC236}">
                <a16:creationId xmlns:a16="http://schemas.microsoft.com/office/drawing/2014/main" id="{40ACAD0B-6A8F-2D19-C76C-FAE9797DFE61}"/>
              </a:ext>
            </a:extLst>
          </p:cNvPr>
          <p:cNvSpPr>
            <a:spLocks noGrp="1"/>
          </p:cNvSpPr>
          <p:nvPr>
            <p:ph idx="16"/>
          </p:nvPr>
        </p:nvSpPr>
        <p:spPr/>
        <p:txBody>
          <a:bodyPr/>
          <a:lstStyle/>
          <a:p>
            <a:endParaRPr lang="en-PH"/>
          </a:p>
        </p:txBody>
      </p:sp>
      <p:sp>
        <p:nvSpPr>
          <p:cNvPr id="15" name="Text Placeholder 14">
            <a:extLst>
              <a:ext uri="{FF2B5EF4-FFF2-40B4-BE49-F238E27FC236}">
                <a16:creationId xmlns:a16="http://schemas.microsoft.com/office/drawing/2014/main" id="{103016D1-0AF3-EDB8-528C-8624AD25686D}"/>
              </a:ext>
            </a:extLst>
          </p:cNvPr>
          <p:cNvSpPr>
            <a:spLocks noGrp="1"/>
          </p:cNvSpPr>
          <p:nvPr>
            <p:ph type="body" sz="quarter" idx="17"/>
          </p:nvPr>
        </p:nvSpPr>
        <p:spPr/>
        <p:txBody>
          <a:bodyPr>
            <a:normAutofit/>
          </a:bodyPr>
          <a:lstStyle/>
          <a:p>
            <a:r>
              <a:rPr lang="en-US" dirty="0"/>
              <a:t>Heading</a:t>
            </a:r>
          </a:p>
        </p:txBody>
      </p:sp>
      <p:sp>
        <p:nvSpPr>
          <p:cNvPr id="16" name="Text Placeholder 15">
            <a:extLst>
              <a:ext uri="{FF2B5EF4-FFF2-40B4-BE49-F238E27FC236}">
                <a16:creationId xmlns:a16="http://schemas.microsoft.com/office/drawing/2014/main" id="{822A4A2B-48CD-5580-E679-F5D3368DDD80}"/>
              </a:ext>
            </a:extLst>
          </p:cNvPr>
          <p:cNvSpPr>
            <a:spLocks noGrp="1"/>
          </p:cNvSpPr>
          <p:nvPr>
            <p:ph type="body" sz="quarter" idx="18"/>
          </p:nvPr>
        </p:nvSpPr>
        <p:spPr/>
        <p:txBody>
          <a:bodyPr>
            <a:normAutofit/>
          </a:bodyPr>
          <a:lstStyle/>
          <a:p>
            <a:r>
              <a:rPr lang="en-US" dirty="0"/>
              <a:t>Heading</a:t>
            </a:r>
          </a:p>
        </p:txBody>
      </p:sp>
      <p:sp>
        <p:nvSpPr>
          <p:cNvPr id="17" name="Text Placeholder 16">
            <a:extLst>
              <a:ext uri="{FF2B5EF4-FFF2-40B4-BE49-F238E27FC236}">
                <a16:creationId xmlns:a16="http://schemas.microsoft.com/office/drawing/2014/main" id="{F5A4184C-CE86-A9D3-E368-E10C1B83F7CB}"/>
              </a:ext>
            </a:extLst>
          </p:cNvPr>
          <p:cNvSpPr>
            <a:spLocks noGrp="1"/>
          </p:cNvSpPr>
          <p:nvPr>
            <p:ph type="body" sz="quarter" idx="19"/>
          </p:nvPr>
        </p:nvSpPr>
        <p:spPr/>
        <p:txBody>
          <a:bodyPr>
            <a:normAutofit/>
          </a:bodyPr>
          <a:lstStyle/>
          <a:p>
            <a:r>
              <a:rPr lang="en-US" dirty="0"/>
              <a:t>Heading</a:t>
            </a:r>
          </a:p>
        </p:txBody>
      </p:sp>
      <p:sp>
        <p:nvSpPr>
          <p:cNvPr id="10" name="Text Placeholder 9">
            <a:extLst>
              <a:ext uri="{FF2B5EF4-FFF2-40B4-BE49-F238E27FC236}">
                <a16:creationId xmlns:a16="http://schemas.microsoft.com/office/drawing/2014/main" id="{872F7863-141F-2386-CE08-F81A14439A06}"/>
              </a:ext>
            </a:extLst>
          </p:cNvPr>
          <p:cNvSpPr>
            <a:spLocks noGrp="1"/>
          </p:cNvSpPr>
          <p:nvPr>
            <p:ph type="body" sz="quarter" idx="20"/>
          </p:nvPr>
        </p:nvSpPr>
        <p:spPr/>
        <p:txBody>
          <a:bodyPr/>
          <a:lstStyle/>
          <a:p>
            <a:endParaRPr lang="en-PH"/>
          </a:p>
        </p:txBody>
      </p:sp>
    </p:spTree>
    <p:extLst>
      <p:ext uri="{BB962C8B-B14F-4D97-AF65-F5344CB8AC3E}">
        <p14:creationId xmlns:p14="http://schemas.microsoft.com/office/powerpoint/2010/main" val="22454276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832959-607C-6823-4A2F-C29F83EA52F3}"/>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B2DC512E-8B38-6BEF-3228-5539F20487CE}"/>
              </a:ext>
            </a:extLst>
          </p:cNvPr>
          <p:cNvSpPr>
            <a:spLocks noGrp="1"/>
          </p:cNvSpPr>
          <p:nvPr>
            <p:ph type="title"/>
          </p:nvPr>
        </p:nvSpPr>
        <p:spPr/>
        <p:txBody>
          <a:bodyPr/>
          <a:lstStyle/>
          <a:p>
            <a:endParaRPr lang="en-PH"/>
          </a:p>
        </p:txBody>
      </p:sp>
      <p:sp>
        <p:nvSpPr>
          <p:cNvPr id="7" name="Content Placeholder 6">
            <a:extLst>
              <a:ext uri="{FF2B5EF4-FFF2-40B4-BE49-F238E27FC236}">
                <a16:creationId xmlns:a16="http://schemas.microsoft.com/office/drawing/2014/main" id="{CA02C2D2-F212-B2DA-6C99-9D0C1075FE3B}"/>
              </a:ext>
            </a:extLst>
          </p:cNvPr>
          <p:cNvSpPr>
            <a:spLocks noGrp="1"/>
          </p:cNvSpPr>
          <p:nvPr>
            <p:ph idx="1"/>
          </p:nvPr>
        </p:nvSpPr>
        <p:spPr/>
        <p:txBody>
          <a:bodyPr>
            <a:noAutofit/>
          </a:bodyPr>
          <a:lstStyle/>
          <a:p>
            <a:pPr marL="0" indent="0">
              <a:lnSpc>
                <a:spcPct val="100000"/>
              </a:lnSpc>
              <a:spcBef>
                <a:spcPts val="0"/>
              </a:spcBef>
              <a:buNone/>
            </a:pPr>
            <a:r>
              <a:rPr lang="en-US" sz="2400" b="1" dirty="0">
                <a:solidFill>
                  <a:srgbClr val="A6A1C1"/>
                </a:solidFill>
              </a:rPr>
              <a:t>Only 1 slide per e-poster is permitted, multiple slides will not be accepted</a:t>
            </a:r>
            <a:endParaRPr lang="en-US" sz="2400" dirty="0">
              <a:solidFill>
                <a:srgbClr val="A6A1C1"/>
              </a:solidFill>
            </a:endParaRPr>
          </a:p>
          <a:p>
            <a:pPr marL="825500" indent="-317500">
              <a:lnSpc>
                <a:spcPct val="100000"/>
              </a:lnSpc>
              <a:spcBef>
                <a:spcPts val="0"/>
              </a:spcBef>
            </a:pPr>
            <a:r>
              <a:rPr lang="en-US" sz="2400" dirty="0"/>
              <a:t>The layout of this poster is an example for you to follow should you choose to do so. However interactive presenters are free to use the space within this template as they wish</a:t>
            </a:r>
          </a:p>
          <a:p>
            <a:pPr marL="825500" indent="-317500">
              <a:lnSpc>
                <a:spcPct val="100000"/>
              </a:lnSpc>
              <a:spcBef>
                <a:spcPts val="0"/>
              </a:spcBef>
            </a:pPr>
            <a:r>
              <a:rPr lang="en-US" sz="2400" dirty="0"/>
              <a:t>The following items are mandatory and must be included:</a:t>
            </a:r>
          </a:p>
          <a:p>
            <a:pPr marL="2339244" lvl="2" indent="-317500">
              <a:lnSpc>
                <a:spcPct val="100000"/>
              </a:lnSpc>
              <a:spcBef>
                <a:spcPts val="0"/>
              </a:spcBef>
            </a:pPr>
            <a:r>
              <a:rPr lang="en-US" sz="2400" dirty="0"/>
              <a:t>Branding at the top and bottom of the template must remain</a:t>
            </a:r>
          </a:p>
          <a:p>
            <a:pPr marL="2339244" lvl="2" indent="-317500">
              <a:lnSpc>
                <a:spcPct val="100000"/>
              </a:lnSpc>
              <a:spcBef>
                <a:spcPts val="0"/>
              </a:spcBef>
            </a:pPr>
            <a:r>
              <a:rPr lang="en-US" sz="2400" dirty="0"/>
              <a:t>Title of presentation</a:t>
            </a:r>
          </a:p>
          <a:p>
            <a:pPr marL="2339244" lvl="2" indent="-317500">
              <a:lnSpc>
                <a:spcPct val="100000"/>
              </a:lnSpc>
              <a:spcBef>
                <a:spcPts val="0"/>
              </a:spcBef>
            </a:pPr>
            <a:r>
              <a:rPr lang="en-US" sz="2400" dirty="0"/>
              <a:t>Author information</a:t>
            </a:r>
          </a:p>
          <a:p>
            <a:pPr marL="2339244" lvl="2" indent="-317500">
              <a:lnSpc>
                <a:spcPct val="100000"/>
              </a:lnSpc>
              <a:spcBef>
                <a:spcPts val="0"/>
              </a:spcBef>
            </a:pPr>
            <a:r>
              <a:rPr lang="en-US" sz="2400" dirty="0"/>
              <a:t>Submission identifier</a:t>
            </a:r>
          </a:p>
          <a:p>
            <a:pPr marL="825500" indent="-317500">
              <a:lnSpc>
                <a:spcPct val="100000"/>
              </a:lnSpc>
              <a:spcBef>
                <a:spcPts val="0"/>
              </a:spcBef>
            </a:pPr>
            <a:r>
              <a:rPr lang="en-US" sz="2400" dirty="0"/>
              <a:t>This template has been configured to be the correct size for your poster display. The size of the screen you will be presenting on will be 65 inch (portrait style)</a:t>
            </a:r>
          </a:p>
          <a:p>
            <a:pPr marL="825500" indent="-317500">
              <a:lnSpc>
                <a:spcPct val="100000"/>
              </a:lnSpc>
              <a:spcBef>
                <a:spcPts val="0"/>
              </a:spcBef>
            </a:pPr>
            <a:r>
              <a:rPr lang="en-US" sz="2400" dirty="0"/>
              <a:t>Your electronic display should be self explanatory</a:t>
            </a:r>
          </a:p>
          <a:p>
            <a:pPr marL="825500" indent="-317500">
              <a:lnSpc>
                <a:spcPct val="100000"/>
              </a:lnSpc>
              <a:spcBef>
                <a:spcPts val="0"/>
              </a:spcBef>
            </a:pPr>
            <a:r>
              <a:rPr lang="en-US" sz="2400" dirty="0"/>
              <a:t>Do not present too many details on the poster, instead be prepared to discuss points with participants</a:t>
            </a:r>
          </a:p>
          <a:p>
            <a:pPr marL="825500" indent="-317500">
              <a:lnSpc>
                <a:spcPct val="100000"/>
              </a:lnSpc>
              <a:spcBef>
                <a:spcPts val="0"/>
              </a:spcBef>
            </a:pPr>
            <a:r>
              <a:rPr lang="en-US" sz="2400" dirty="0"/>
              <a:t>Posters should include the name and affiliation of the lead author to facilitate identification at the congress</a:t>
            </a:r>
          </a:p>
          <a:p>
            <a:pPr marL="825500" indent="-317500">
              <a:lnSpc>
                <a:spcPct val="100000"/>
              </a:lnSpc>
              <a:spcBef>
                <a:spcPts val="0"/>
              </a:spcBef>
            </a:pPr>
            <a:r>
              <a:rPr lang="en-US" sz="2400" dirty="0"/>
              <a:t>All text, lettering, diagrams and photographs should be large enough to be legible at a distance of 1.5m</a:t>
            </a:r>
          </a:p>
          <a:p>
            <a:pPr marL="825500" indent="-317500">
              <a:lnSpc>
                <a:spcPct val="100000"/>
              </a:lnSpc>
              <a:spcBef>
                <a:spcPts val="0"/>
              </a:spcBef>
            </a:pPr>
            <a:r>
              <a:rPr lang="en-US" sz="2400" dirty="0"/>
              <a:t>Lettering for titles should be 24 point minimum and preferably in Arial font</a:t>
            </a:r>
          </a:p>
          <a:p>
            <a:pPr marL="825500" indent="-317500">
              <a:lnSpc>
                <a:spcPct val="100000"/>
              </a:lnSpc>
              <a:spcBef>
                <a:spcPts val="0"/>
              </a:spcBef>
            </a:pPr>
            <a:r>
              <a:rPr lang="en-US" sz="2400" dirty="0"/>
              <a:t>The use of figures and charts is suggested, avoiding excessive text</a:t>
            </a:r>
          </a:p>
          <a:p>
            <a:pPr marL="825500" indent="-317500">
              <a:lnSpc>
                <a:spcPct val="100000"/>
              </a:lnSpc>
              <a:spcBef>
                <a:spcPts val="0"/>
              </a:spcBef>
            </a:pPr>
            <a:r>
              <a:rPr lang="en-US" sz="2400" dirty="0"/>
              <a:t>Text appearing on the poster is to be written in English</a:t>
            </a:r>
          </a:p>
          <a:p>
            <a:pPr marL="825500" indent="-317500">
              <a:lnSpc>
                <a:spcPct val="100000"/>
              </a:lnSpc>
              <a:spcBef>
                <a:spcPts val="0"/>
              </a:spcBef>
            </a:pPr>
            <a:r>
              <a:rPr lang="en-US" sz="2400" dirty="0"/>
              <a:t>Only 1 slide per submission is permitted</a:t>
            </a:r>
          </a:p>
          <a:p>
            <a:pPr marL="825500" indent="-317500">
              <a:lnSpc>
                <a:spcPct val="100000"/>
              </a:lnSpc>
              <a:spcBef>
                <a:spcPts val="0"/>
              </a:spcBef>
            </a:pPr>
            <a:r>
              <a:rPr lang="en-US" sz="2400" dirty="0"/>
              <a:t>Aim to put across a simple message in an eye-catching manner</a:t>
            </a:r>
          </a:p>
          <a:p>
            <a:pPr marL="825500" indent="-317500">
              <a:lnSpc>
                <a:spcPct val="100000"/>
              </a:lnSpc>
              <a:spcBef>
                <a:spcPts val="0"/>
              </a:spcBef>
            </a:pPr>
            <a:r>
              <a:rPr lang="en-US" sz="2400" b="1" dirty="0">
                <a:solidFill>
                  <a:srgbClr val="A6A1C1"/>
                </a:solidFill>
              </a:rPr>
              <a:t>Should you wish to include any videos in your e-poster </a:t>
            </a:r>
            <a:r>
              <a:rPr lang="en-US" sz="2400" dirty="0"/>
              <a:t>you are welcome to do so however as the screens are not interactive any videos included will need to be set on the “looping” function to ensure they can play with any assistance</a:t>
            </a:r>
          </a:p>
          <a:p>
            <a:pPr marL="0" indent="0">
              <a:lnSpc>
                <a:spcPct val="100000"/>
              </a:lnSpc>
              <a:spcBef>
                <a:spcPts val="0"/>
              </a:spcBef>
              <a:buNone/>
            </a:pPr>
            <a:endParaRPr lang="en-US" sz="2400" i="1" dirty="0"/>
          </a:p>
          <a:p>
            <a:pPr marL="0" indent="0">
              <a:lnSpc>
                <a:spcPct val="100000"/>
              </a:lnSpc>
              <a:spcBef>
                <a:spcPts val="0"/>
              </a:spcBef>
              <a:buNone/>
            </a:pPr>
            <a:r>
              <a:rPr lang="en-US" sz="2400" i="1" dirty="0"/>
              <a:t>**Screens are not interactive and e-poster presenters will not have the ability to use “touch screen” or mouse/clicker functions</a:t>
            </a:r>
          </a:p>
          <a:p>
            <a:pPr marL="0">
              <a:lnSpc>
                <a:spcPct val="100000"/>
              </a:lnSpc>
              <a:spcBef>
                <a:spcPts val="0"/>
              </a:spcBef>
            </a:pPr>
            <a:endParaRPr lang="en-US" sz="2000" dirty="0"/>
          </a:p>
        </p:txBody>
      </p:sp>
      <p:sp>
        <p:nvSpPr>
          <p:cNvPr id="14" name="Text Placeholder 13">
            <a:extLst>
              <a:ext uri="{FF2B5EF4-FFF2-40B4-BE49-F238E27FC236}">
                <a16:creationId xmlns:a16="http://schemas.microsoft.com/office/drawing/2014/main" id="{CDE0E0D9-88CC-C21C-4F85-FCF5C2FA9E03}"/>
              </a:ext>
            </a:extLst>
          </p:cNvPr>
          <p:cNvSpPr>
            <a:spLocks noGrp="1"/>
          </p:cNvSpPr>
          <p:nvPr>
            <p:ph type="body" sz="quarter" idx="13"/>
          </p:nvPr>
        </p:nvSpPr>
        <p:spPr/>
        <p:txBody>
          <a:bodyPr>
            <a:normAutofit/>
          </a:bodyPr>
          <a:lstStyle/>
          <a:p>
            <a:r>
              <a:rPr lang="en-US" dirty="0">
                <a:latin typeface="Univia Pro Regular" pitchFamily="2" charset="77"/>
              </a:rPr>
              <a:t>Heading</a:t>
            </a:r>
          </a:p>
        </p:txBody>
      </p:sp>
      <p:sp>
        <p:nvSpPr>
          <p:cNvPr id="4" name="Content Placeholder 3">
            <a:extLst>
              <a:ext uri="{FF2B5EF4-FFF2-40B4-BE49-F238E27FC236}">
                <a16:creationId xmlns:a16="http://schemas.microsoft.com/office/drawing/2014/main" id="{4ED2A2F9-FF38-3742-0A4A-916384318EBA}"/>
              </a:ext>
            </a:extLst>
          </p:cNvPr>
          <p:cNvSpPr>
            <a:spLocks noGrp="1"/>
          </p:cNvSpPr>
          <p:nvPr>
            <p:ph idx="14"/>
          </p:nvPr>
        </p:nvSpPr>
        <p:spPr/>
        <p:txBody>
          <a:bodyPr/>
          <a:lstStyle/>
          <a:p>
            <a:endParaRPr lang="en-PH"/>
          </a:p>
        </p:txBody>
      </p:sp>
      <p:sp>
        <p:nvSpPr>
          <p:cNvPr id="5" name="Content Placeholder 4">
            <a:extLst>
              <a:ext uri="{FF2B5EF4-FFF2-40B4-BE49-F238E27FC236}">
                <a16:creationId xmlns:a16="http://schemas.microsoft.com/office/drawing/2014/main" id="{6BD7CC12-EF09-235B-92BA-982E16616605}"/>
              </a:ext>
            </a:extLst>
          </p:cNvPr>
          <p:cNvSpPr>
            <a:spLocks noGrp="1"/>
          </p:cNvSpPr>
          <p:nvPr>
            <p:ph idx="15"/>
          </p:nvPr>
        </p:nvSpPr>
        <p:spPr/>
        <p:txBody>
          <a:bodyPr/>
          <a:lstStyle/>
          <a:p>
            <a:endParaRPr lang="en-PH"/>
          </a:p>
        </p:txBody>
      </p:sp>
      <p:sp>
        <p:nvSpPr>
          <p:cNvPr id="11" name="Content Placeholder 10">
            <a:extLst>
              <a:ext uri="{FF2B5EF4-FFF2-40B4-BE49-F238E27FC236}">
                <a16:creationId xmlns:a16="http://schemas.microsoft.com/office/drawing/2014/main" id="{06DAEC06-04FE-5CB1-A603-6AEDEFA85565}"/>
              </a:ext>
            </a:extLst>
          </p:cNvPr>
          <p:cNvSpPr>
            <a:spLocks noGrp="1"/>
          </p:cNvSpPr>
          <p:nvPr>
            <p:ph idx="16"/>
          </p:nvPr>
        </p:nvSpPr>
        <p:spPr/>
        <p:txBody>
          <a:bodyPr/>
          <a:lstStyle/>
          <a:p>
            <a:endParaRPr lang="en-PH"/>
          </a:p>
        </p:txBody>
      </p:sp>
      <p:sp>
        <p:nvSpPr>
          <p:cNvPr id="15" name="Text Placeholder 14">
            <a:extLst>
              <a:ext uri="{FF2B5EF4-FFF2-40B4-BE49-F238E27FC236}">
                <a16:creationId xmlns:a16="http://schemas.microsoft.com/office/drawing/2014/main" id="{51D0FDD6-E001-F71F-21DA-FCA7B1C6810A}"/>
              </a:ext>
            </a:extLst>
          </p:cNvPr>
          <p:cNvSpPr>
            <a:spLocks noGrp="1"/>
          </p:cNvSpPr>
          <p:nvPr>
            <p:ph type="body" sz="quarter" idx="17"/>
          </p:nvPr>
        </p:nvSpPr>
        <p:spPr/>
        <p:txBody>
          <a:bodyPr>
            <a:normAutofit/>
          </a:bodyPr>
          <a:lstStyle/>
          <a:p>
            <a:r>
              <a:rPr lang="en-US" dirty="0"/>
              <a:t>Heading</a:t>
            </a:r>
          </a:p>
        </p:txBody>
      </p:sp>
      <p:sp>
        <p:nvSpPr>
          <p:cNvPr id="16" name="Text Placeholder 15">
            <a:extLst>
              <a:ext uri="{FF2B5EF4-FFF2-40B4-BE49-F238E27FC236}">
                <a16:creationId xmlns:a16="http://schemas.microsoft.com/office/drawing/2014/main" id="{8D6D3833-93EF-E7C1-D6E8-EBA89DD27CBB}"/>
              </a:ext>
            </a:extLst>
          </p:cNvPr>
          <p:cNvSpPr>
            <a:spLocks noGrp="1"/>
          </p:cNvSpPr>
          <p:nvPr>
            <p:ph type="body" sz="quarter" idx="18"/>
          </p:nvPr>
        </p:nvSpPr>
        <p:spPr/>
        <p:txBody>
          <a:bodyPr>
            <a:normAutofit/>
          </a:bodyPr>
          <a:lstStyle/>
          <a:p>
            <a:r>
              <a:rPr lang="en-US" dirty="0"/>
              <a:t>Heading</a:t>
            </a:r>
          </a:p>
        </p:txBody>
      </p:sp>
      <p:sp>
        <p:nvSpPr>
          <p:cNvPr id="17" name="Text Placeholder 16">
            <a:extLst>
              <a:ext uri="{FF2B5EF4-FFF2-40B4-BE49-F238E27FC236}">
                <a16:creationId xmlns:a16="http://schemas.microsoft.com/office/drawing/2014/main" id="{98141F53-3045-0B5C-3EF4-473C4B7C1FCF}"/>
              </a:ext>
            </a:extLst>
          </p:cNvPr>
          <p:cNvSpPr>
            <a:spLocks noGrp="1"/>
          </p:cNvSpPr>
          <p:nvPr>
            <p:ph type="body" sz="quarter" idx="19"/>
          </p:nvPr>
        </p:nvSpPr>
        <p:spPr/>
        <p:txBody>
          <a:bodyPr>
            <a:normAutofit/>
          </a:bodyPr>
          <a:lstStyle/>
          <a:p>
            <a:r>
              <a:rPr lang="en-US" dirty="0"/>
              <a:t>Heading</a:t>
            </a:r>
          </a:p>
        </p:txBody>
      </p:sp>
      <p:sp>
        <p:nvSpPr>
          <p:cNvPr id="12" name="Text Placeholder 11">
            <a:extLst>
              <a:ext uri="{FF2B5EF4-FFF2-40B4-BE49-F238E27FC236}">
                <a16:creationId xmlns:a16="http://schemas.microsoft.com/office/drawing/2014/main" id="{BC2BB774-D161-E3AB-57BC-EC6E3FCFAED1}"/>
              </a:ext>
            </a:extLst>
          </p:cNvPr>
          <p:cNvSpPr>
            <a:spLocks noGrp="1"/>
          </p:cNvSpPr>
          <p:nvPr>
            <p:ph type="body" sz="quarter" idx="20"/>
          </p:nvPr>
        </p:nvSpPr>
        <p:spPr/>
        <p:txBody>
          <a:bodyPr/>
          <a:lstStyle/>
          <a:p>
            <a:endParaRPr lang="en-PH"/>
          </a:p>
        </p:txBody>
      </p:sp>
    </p:spTree>
    <p:extLst>
      <p:ext uri="{BB962C8B-B14F-4D97-AF65-F5344CB8AC3E}">
        <p14:creationId xmlns:p14="http://schemas.microsoft.com/office/powerpoint/2010/main" val="2812201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C2340D-60ED-0330-BD80-01C6E84730F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830FF42-42F9-5710-904A-7AB5819C71CB}"/>
              </a:ext>
            </a:extLst>
          </p:cNvPr>
          <p:cNvSpPr>
            <a:spLocks noGrp="1"/>
          </p:cNvSpPr>
          <p:nvPr>
            <p:ph type="title"/>
          </p:nvPr>
        </p:nvSpPr>
        <p:spPr/>
        <p:txBody>
          <a:bodyPr/>
          <a:lstStyle/>
          <a:p>
            <a:endParaRPr lang="en-PH"/>
          </a:p>
        </p:txBody>
      </p:sp>
      <p:sp>
        <p:nvSpPr>
          <p:cNvPr id="7" name="Content Placeholder 6">
            <a:extLst>
              <a:ext uri="{FF2B5EF4-FFF2-40B4-BE49-F238E27FC236}">
                <a16:creationId xmlns:a16="http://schemas.microsoft.com/office/drawing/2014/main" id="{A799473E-0F76-D5ED-A8CE-B0444043A3C4}"/>
              </a:ext>
            </a:extLst>
          </p:cNvPr>
          <p:cNvSpPr>
            <a:spLocks noGrp="1"/>
          </p:cNvSpPr>
          <p:nvPr>
            <p:ph idx="1"/>
          </p:nvPr>
        </p:nvSpPr>
        <p:spPr/>
        <p:txBody>
          <a:bodyPr>
            <a:noAutofit/>
          </a:bodyPr>
          <a:lstStyle/>
          <a:p>
            <a:pPr marL="0" indent="0">
              <a:lnSpc>
                <a:spcPct val="100000"/>
              </a:lnSpc>
              <a:spcBef>
                <a:spcPts val="0"/>
              </a:spcBef>
              <a:buNone/>
            </a:pPr>
            <a:r>
              <a:rPr lang="en-US" sz="2400" b="1" dirty="0">
                <a:solidFill>
                  <a:srgbClr val="A6A1C1"/>
                </a:solidFill>
              </a:rPr>
              <a:t>Only 1 slide per e-poster is permitted, multiple slides will not be accepted</a:t>
            </a:r>
            <a:endParaRPr lang="en-US" sz="2400" dirty="0">
              <a:solidFill>
                <a:srgbClr val="A6A1C1"/>
              </a:solidFill>
            </a:endParaRPr>
          </a:p>
          <a:p>
            <a:pPr marL="825500" indent="-317500">
              <a:lnSpc>
                <a:spcPct val="100000"/>
              </a:lnSpc>
              <a:spcBef>
                <a:spcPts val="0"/>
              </a:spcBef>
            </a:pPr>
            <a:r>
              <a:rPr lang="en-US" sz="2400" dirty="0"/>
              <a:t>The layout of this poster is an example for you to follow should you choose to do so. However interactive presenters are free to use the space within this template as they wish</a:t>
            </a:r>
          </a:p>
          <a:p>
            <a:pPr marL="825500" indent="-317500">
              <a:lnSpc>
                <a:spcPct val="100000"/>
              </a:lnSpc>
              <a:spcBef>
                <a:spcPts val="0"/>
              </a:spcBef>
            </a:pPr>
            <a:r>
              <a:rPr lang="en-US" sz="2400" dirty="0"/>
              <a:t>The following items are mandatory and must be included:</a:t>
            </a:r>
          </a:p>
          <a:p>
            <a:pPr marL="2339244" lvl="2" indent="-317500">
              <a:lnSpc>
                <a:spcPct val="100000"/>
              </a:lnSpc>
              <a:spcBef>
                <a:spcPts val="0"/>
              </a:spcBef>
            </a:pPr>
            <a:r>
              <a:rPr lang="en-US" sz="2400" dirty="0"/>
              <a:t>Branding at the top and bottom of the template must remain</a:t>
            </a:r>
          </a:p>
          <a:p>
            <a:pPr marL="2339244" lvl="2" indent="-317500">
              <a:lnSpc>
                <a:spcPct val="100000"/>
              </a:lnSpc>
              <a:spcBef>
                <a:spcPts val="0"/>
              </a:spcBef>
            </a:pPr>
            <a:r>
              <a:rPr lang="en-US" sz="2400" dirty="0"/>
              <a:t>Title of presentation</a:t>
            </a:r>
          </a:p>
          <a:p>
            <a:pPr marL="2339244" lvl="2" indent="-317500">
              <a:lnSpc>
                <a:spcPct val="100000"/>
              </a:lnSpc>
              <a:spcBef>
                <a:spcPts val="0"/>
              </a:spcBef>
            </a:pPr>
            <a:r>
              <a:rPr lang="en-US" sz="2400" dirty="0"/>
              <a:t>Author information</a:t>
            </a:r>
          </a:p>
          <a:p>
            <a:pPr marL="2339244" lvl="2" indent="-317500">
              <a:lnSpc>
                <a:spcPct val="100000"/>
              </a:lnSpc>
              <a:spcBef>
                <a:spcPts val="0"/>
              </a:spcBef>
            </a:pPr>
            <a:r>
              <a:rPr lang="en-US" sz="2400" dirty="0"/>
              <a:t>Submission identifier</a:t>
            </a:r>
          </a:p>
          <a:p>
            <a:pPr marL="825500" indent="-317500">
              <a:lnSpc>
                <a:spcPct val="100000"/>
              </a:lnSpc>
              <a:spcBef>
                <a:spcPts val="0"/>
              </a:spcBef>
            </a:pPr>
            <a:r>
              <a:rPr lang="en-US" sz="2400" dirty="0"/>
              <a:t>This template has been configured to be the correct size for your poster display. The size of the screen you will be presenting on will be 65 inch (portrait style)</a:t>
            </a:r>
          </a:p>
          <a:p>
            <a:pPr marL="825500" indent="-317500">
              <a:lnSpc>
                <a:spcPct val="100000"/>
              </a:lnSpc>
              <a:spcBef>
                <a:spcPts val="0"/>
              </a:spcBef>
            </a:pPr>
            <a:r>
              <a:rPr lang="en-US" sz="2400" dirty="0"/>
              <a:t>Your electronic display should be self explanatory</a:t>
            </a:r>
          </a:p>
          <a:p>
            <a:pPr marL="825500" indent="-317500">
              <a:lnSpc>
                <a:spcPct val="100000"/>
              </a:lnSpc>
              <a:spcBef>
                <a:spcPts val="0"/>
              </a:spcBef>
            </a:pPr>
            <a:r>
              <a:rPr lang="en-US" sz="2400" dirty="0"/>
              <a:t>Do not present too many details on the poster, instead be prepared to discuss points with participants</a:t>
            </a:r>
          </a:p>
          <a:p>
            <a:pPr marL="825500" indent="-317500">
              <a:lnSpc>
                <a:spcPct val="100000"/>
              </a:lnSpc>
              <a:spcBef>
                <a:spcPts val="0"/>
              </a:spcBef>
            </a:pPr>
            <a:r>
              <a:rPr lang="en-US" sz="2400" dirty="0"/>
              <a:t>Posters should include the name and affiliation of the lead author to facilitate identification at the congress</a:t>
            </a:r>
          </a:p>
          <a:p>
            <a:pPr marL="825500" indent="-317500">
              <a:lnSpc>
                <a:spcPct val="100000"/>
              </a:lnSpc>
              <a:spcBef>
                <a:spcPts val="0"/>
              </a:spcBef>
            </a:pPr>
            <a:r>
              <a:rPr lang="en-US" sz="2400" dirty="0"/>
              <a:t>All text, lettering, diagrams and photographs should be large enough to be legible at a distance of 1.5m</a:t>
            </a:r>
          </a:p>
          <a:p>
            <a:pPr marL="825500" indent="-317500">
              <a:lnSpc>
                <a:spcPct val="100000"/>
              </a:lnSpc>
              <a:spcBef>
                <a:spcPts val="0"/>
              </a:spcBef>
            </a:pPr>
            <a:r>
              <a:rPr lang="en-US" sz="2400" dirty="0"/>
              <a:t>Lettering for titles should be 24 point minimum and preferably in Arial font</a:t>
            </a:r>
          </a:p>
          <a:p>
            <a:pPr marL="825500" indent="-317500">
              <a:lnSpc>
                <a:spcPct val="100000"/>
              </a:lnSpc>
              <a:spcBef>
                <a:spcPts val="0"/>
              </a:spcBef>
            </a:pPr>
            <a:r>
              <a:rPr lang="en-US" sz="2400" dirty="0"/>
              <a:t>The use of figures and charts is suggested, avoiding excessive text</a:t>
            </a:r>
          </a:p>
          <a:p>
            <a:pPr marL="825500" indent="-317500">
              <a:lnSpc>
                <a:spcPct val="100000"/>
              </a:lnSpc>
              <a:spcBef>
                <a:spcPts val="0"/>
              </a:spcBef>
            </a:pPr>
            <a:r>
              <a:rPr lang="en-US" sz="2400" dirty="0"/>
              <a:t>Text appearing on the poster is to be written in English</a:t>
            </a:r>
          </a:p>
          <a:p>
            <a:pPr marL="825500" indent="-317500">
              <a:lnSpc>
                <a:spcPct val="100000"/>
              </a:lnSpc>
              <a:spcBef>
                <a:spcPts val="0"/>
              </a:spcBef>
            </a:pPr>
            <a:r>
              <a:rPr lang="en-US" sz="2400" dirty="0"/>
              <a:t>Only 1 slide per submission is permitted</a:t>
            </a:r>
          </a:p>
          <a:p>
            <a:pPr marL="825500" indent="-317500">
              <a:lnSpc>
                <a:spcPct val="100000"/>
              </a:lnSpc>
              <a:spcBef>
                <a:spcPts val="0"/>
              </a:spcBef>
            </a:pPr>
            <a:r>
              <a:rPr lang="en-US" sz="2400" dirty="0"/>
              <a:t>Aim to put across a simple message in an eye-catching manner</a:t>
            </a:r>
          </a:p>
          <a:p>
            <a:pPr marL="825500" indent="-317500">
              <a:lnSpc>
                <a:spcPct val="100000"/>
              </a:lnSpc>
              <a:spcBef>
                <a:spcPts val="0"/>
              </a:spcBef>
            </a:pPr>
            <a:r>
              <a:rPr lang="en-US" sz="2400" b="1" dirty="0">
                <a:solidFill>
                  <a:srgbClr val="A6A1C1"/>
                </a:solidFill>
              </a:rPr>
              <a:t>Should you wish to include any videos in your e-poster </a:t>
            </a:r>
            <a:r>
              <a:rPr lang="en-US" sz="2400" dirty="0"/>
              <a:t>you are welcome to do so however as the screens are not interactive any videos included will need to be set on the “looping” function to ensure they can play with any assistance</a:t>
            </a:r>
          </a:p>
          <a:p>
            <a:pPr marL="0" indent="0">
              <a:lnSpc>
                <a:spcPct val="100000"/>
              </a:lnSpc>
              <a:spcBef>
                <a:spcPts val="0"/>
              </a:spcBef>
              <a:buNone/>
            </a:pPr>
            <a:endParaRPr lang="en-US" sz="2400" i="1" dirty="0"/>
          </a:p>
          <a:p>
            <a:pPr marL="0" indent="0">
              <a:lnSpc>
                <a:spcPct val="100000"/>
              </a:lnSpc>
              <a:spcBef>
                <a:spcPts val="0"/>
              </a:spcBef>
              <a:buNone/>
            </a:pPr>
            <a:r>
              <a:rPr lang="en-US" sz="2400" i="1" dirty="0"/>
              <a:t>**Screens are not interactive and e-poster presenters will not have the ability to use “touch screen” or mouse/clicker functions</a:t>
            </a:r>
          </a:p>
          <a:p>
            <a:pPr marL="0">
              <a:lnSpc>
                <a:spcPct val="100000"/>
              </a:lnSpc>
              <a:spcBef>
                <a:spcPts val="0"/>
              </a:spcBef>
            </a:pPr>
            <a:endParaRPr lang="en-US" sz="2000" dirty="0"/>
          </a:p>
        </p:txBody>
      </p:sp>
      <p:sp>
        <p:nvSpPr>
          <p:cNvPr id="14" name="Text Placeholder 13">
            <a:extLst>
              <a:ext uri="{FF2B5EF4-FFF2-40B4-BE49-F238E27FC236}">
                <a16:creationId xmlns:a16="http://schemas.microsoft.com/office/drawing/2014/main" id="{014CA4DE-E7CD-2FFC-377D-63A397B767D4}"/>
              </a:ext>
            </a:extLst>
          </p:cNvPr>
          <p:cNvSpPr>
            <a:spLocks noGrp="1"/>
          </p:cNvSpPr>
          <p:nvPr>
            <p:ph type="body" sz="quarter" idx="13"/>
          </p:nvPr>
        </p:nvSpPr>
        <p:spPr/>
        <p:txBody>
          <a:bodyPr>
            <a:normAutofit/>
          </a:bodyPr>
          <a:lstStyle/>
          <a:p>
            <a:r>
              <a:rPr lang="en-US" dirty="0">
                <a:latin typeface="Univia Pro Regular" pitchFamily="2" charset="77"/>
              </a:rPr>
              <a:t>Heading</a:t>
            </a:r>
          </a:p>
        </p:txBody>
      </p:sp>
      <p:sp>
        <p:nvSpPr>
          <p:cNvPr id="6" name="Content Placeholder 5">
            <a:extLst>
              <a:ext uri="{FF2B5EF4-FFF2-40B4-BE49-F238E27FC236}">
                <a16:creationId xmlns:a16="http://schemas.microsoft.com/office/drawing/2014/main" id="{5A3D2A59-FC8A-35B9-DBF3-E90D4A3C347C}"/>
              </a:ext>
            </a:extLst>
          </p:cNvPr>
          <p:cNvSpPr>
            <a:spLocks noGrp="1"/>
          </p:cNvSpPr>
          <p:nvPr>
            <p:ph idx="14"/>
          </p:nvPr>
        </p:nvSpPr>
        <p:spPr/>
        <p:txBody>
          <a:bodyPr/>
          <a:lstStyle/>
          <a:p>
            <a:endParaRPr lang="en-PH"/>
          </a:p>
        </p:txBody>
      </p:sp>
      <p:sp>
        <p:nvSpPr>
          <p:cNvPr id="8" name="Content Placeholder 7">
            <a:extLst>
              <a:ext uri="{FF2B5EF4-FFF2-40B4-BE49-F238E27FC236}">
                <a16:creationId xmlns:a16="http://schemas.microsoft.com/office/drawing/2014/main" id="{27CFE75B-85FE-D559-6C4F-53520AF2A627}"/>
              </a:ext>
            </a:extLst>
          </p:cNvPr>
          <p:cNvSpPr>
            <a:spLocks noGrp="1"/>
          </p:cNvSpPr>
          <p:nvPr>
            <p:ph idx="15"/>
          </p:nvPr>
        </p:nvSpPr>
        <p:spPr/>
        <p:txBody>
          <a:bodyPr/>
          <a:lstStyle/>
          <a:p>
            <a:endParaRPr lang="en-PH"/>
          </a:p>
        </p:txBody>
      </p:sp>
      <p:sp>
        <p:nvSpPr>
          <p:cNvPr id="9" name="Content Placeholder 8">
            <a:extLst>
              <a:ext uri="{FF2B5EF4-FFF2-40B4-BE49-F238E27FC236}">
                <a16:creationId xmlns:a16="http://schemas.microsoft.com/office/drawing/2014/main" id="{655DE278-04AA-EB5C-EE77-3DB9484E5651}"/>
              </a:ext>
            </a:extLst>
          </p:cNvPr>
          <p:cNvSpPr>
            <a:spLocks noGrp="1"/>
          </p:cNvSpPr>
          <p:nvPr>
            <p:ph idx="16"/>
          </p:nvPr>
        </p:nvSpPr>
        <p:spPr/>
        <p:txBody>
          <a:bodyPr/>
          <a:lstStyle/>
          <a:p>
            <a:endParaRPr lang="en-PH"/>
          </a:p>
        </p:txBody>
      </p:sp>
      <p:sp>
        <p:nvSpPr>
          <p:cNvPr id="15" name="Text Placeholder 14">
            <a:extLst>
              <a:ext uri="{FF2B5EF4-FFF2-40B4-BE49-F238E27FC236}">
                <a16:creationId xmlns:a16="http://schemas.microsoft.com/office/drawing/2014/main" id="{35667272-B826-AE03-7327-10A7886A61A4}"/>
              </a:ext>
            </a:extLst>
          </p:cNvPr>
          <p:cNvSpPr>
            <a:spLocks noGrp="1"/>
          </p:cNvSpPr>
          <p:nvPr>
            <p:ph type="body" sz="quarter" idx="17"/>
          </p:nvPr>
        </p:nvSpPr>
        <p:spPr/>
        <p:txBody>
          <a:bodyPr>
            <a:normAutofit/>
          </a:bodyPr>
          <a:lstStyle/>
          <a:p>
            <a:r>
              <a:rPr lang="en-US" dirty="0"/>
              <a:t>Heading</a:t>
            </a:r>
          </a:p>
        </p:txBody>
      </p:sp>
      <p:sp>
        <p:nvSpPr>
          <p:cNvPr id="16" name="Text Placeholder 15">
            <a:extLst>
              <a:ext uri="{FF2B5EF4-FFF2-40B4-BE49-F238E27FC236}">
                <a16:creationId xmlns:a16="http://schemas.microsoft.com/office/drawing/2014/main" id="{7981F73A-51BF-6B4B-ABFE-1BED9B9C529A}"/>
              </a:ext>
            </a:extLst>
          </p:cNvPr>
          <p:cNvSpPr>
            <a:spLocks noGrp="1"/>
          </p:cNvSpPr>
          <p:nvPr>
            <p:ph type="body" sz="quarter" idx="18"/>
          </p:nvPr>
        </p:nvSpPr>
        <p:spPr/>
        <p:txBody>
          <a:bodyPr>
            <a:normAutofit/>
          </a:bodyPr>
          <a:lstStyle/>
          <a:p>
            <a:r>
              <a:rPr lang="en-US" dirty="0"/>
              <a:t>Heading</a:t>
            </a:r>
          </a:p>
        </p:txBody>
      </p:sp>
      <p:sp>
        <p:nvSpPr>
          <p:cNvPr id="17" name="Text Placeholder 16">
            <a:extLst>
              <a:ext uri="{FF2B5EF4-FFF2-40B4-BE49-F238E27FC236}">
                <a16:creationId xmlns:a16="http://schemas.microsoft.com/office/drawing/2014/main" id="{BD9B8508-FEB4-4B9A-A0B4-583F82D95D33}"/>
              </a:ext>
            </a:extLst>
          </p:cNvPr>
          <p:cNvSpPr>
            <a:spLocks noGrp="1"/>
          </p:cNvSpPr>
          <p:nvPr>
            <p:ph type="body" sz="quarter" idx="19"/>
          </p:nvPr>
        </p:nvSpPr>
        <p:spPr/>
        <p:txBody>
          <a:bodyPr>
            <a:normAutofit/>
          </a:bodyPr>
          <a:lstStyle/>
          <a:p>
            <a:r>
              <a:rPr lang="en-US" dirty="0"/>
              <a:t>Heading</a:t>
            </a:r>
          </a:p>
        </p:txBody>
      </p:sp>
      <p:sp>
        <p:nvSpPr>
          <p:cNvPr id="10" name="Text Placeholder 9">
            <a:extLst>
              <a:ext uri="{FF2B5EF4-FFF2-40B4-BE49-F238E27FC236}">
                <a16:creationId xmlns:a16="http://schemas.microsoft.com/office/drawing/2014/main" id="{CB682752-D13D-881F-F823-B8913E1AE873}"/>
              </a:ext>
            </a:extLst>
          </p:cNvPr>
          <p:cNvSpPr>
            <a:spLocks noGrp="1"/>
          </p:cNvSpPr>
          <p:nvPr>
            <p:ph type="body" sz="quarter" idx="20"/>
          </p:nvPr>
        </p:nvSpPr>
        <p:spPr/>
        <p:txBody>
          <a:bodyPr/>
          <a:lstStyle/>
          <a:p>
            <a:endParaRPr lang="en-PH"/>
          </a:p>
        </p:txBody>
      </p:sp>
    </p:spTree>
    <p:extLst>
      <p:ext uri="{BB962C8B-B14F-4D97-AF65-F5344CB8AC3E}">
        <p14:creationId xmlns:p14="http://schemas.microsoft.com/office/powerpoint/2010/main" val="3113721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04F3C7-D411-0571-8DFA-DE6C286F0EE1}"/>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6A05052D-D009-EEFA-5650-8E7D8ECA392E}"/>
              </a:ext>
            </a:extLst>
          </p:cNvPr>
          <p:cNvSpPr>
            <a:spLocks noGrp="1"/>
          </p:cNvSpPr>
          <p:nvPr>
            <p:ph type="title"/>
          </p:nvPr>
        </p:nvSpPr>
        <p:spPr/>
        <p:txBody>
          <a:bodyPr/>
          <a:lstStyle/>
          <a:p>
            <a:endParaRPr lang="en-PH"/>
          </a:p>
        </p:txBody>
      </p:sp>
      <p:sp>
        <p:nvSpPr>
          <p:cNvPr id="7" name="Content Placeholder 6">
            <a:extLst>
              <a:ext uri="{FF2B5EF4-FFF2-40B4-BE49-F238E27FC236}">
                <a16:creationId xmlns:a16="http://schemas.microsoft.com/office/drawing/2014/main" id="{4516A53E-9D59-CC42-BDFA-EE84C044736D}"/>
              </a:ext>
            </a:extLst>
          </p:cNvPr>
          <p:cNvSpPr>
            <a:spLocks noGrp="1"/>
          </p:cNvSpPr>
          <p:nvPr>
            <p:ph idx="1"/>
          </p:nvPr>
        </p:nvSpPr>
        <p:spPr/>
        <p:txBody>
          <a:bodyPr>
            <a:noAutofit/>
          </a:bodyPr>
          <a:lstStyle/>
          <a:p>
            <a:pPr marL="0" indent="0">
              <a:lnSpc>
                <a:spcPct val="100000"/>
              </a:lnSpc>
              <a:spcBef>
                <a:spcPts val="0"/>
              </a:spcBef>
              <a:buNone/>
            </a:pPr>
            <a:r>
              <a:rPr lang="en-US" sz="2400" b="1" dirty="0">
                <a:solidFill>
                  <a:srgbClr val="A6A1C1"/>
                </a:solidFill>
              </a:rPr>
              <a:t>Only 1 slide per e-poster is permitted, multiple slides will not be accepted</a:t>
            </a:r>
            <a:endParaRPr lang="en-US" sz="2400" dirty="0">
              <a:solidFill>
                <a:srgbClr val="A6A1C1"/>
              </a:solidFill>
            </a:endParaRPr>
          </a:p>
          <a:p>
            <a:pPr marL="825500" indent="-317500">
              <a:lnSpc>
                <a:spcPct val="100000"/>
              </a:lnSpc>
              <a:spcBef>
                <a:spcPts val="0"/>
              </a:spcBef>
            </a:pPr>
            <a:r>
              <a:rPr lang="en-US" sz="2400" dirty="0"/>
              <a:t>The layout of this poster is an example for you to follow should you choose to do so. However interactive presenters are free to use the space within this template as they wish</a:t>
            </a:r>
          </a:p>
          <a:p>
            <a:pPr marL="825500" indent="-317500">
              <a:lnSpc>
                <a:spcPct val="100000"/>
              </a:lnSpc>
              <a:spcBef>
                <a:spcPts val="0"/>
              </a:spcBef>
            </a:pPr>
            <a:r>
              <a:rPr lang="en-US" sz="2400" dirty="0"/>
              <a:t>The following items are mandatory and must be included:</a:t>
            </a:r>
          </a:p>
          <a:p>
            <a:pPr marL="2339244" lvl="2" indent="-317500">
              <a:lnSpc>
                <a:spcPct val="100000"/>
              </a:lnSpc>
              <a:spcBef>
                <a:spcPts val="0"/>
              </a:spcBef>
            </a:pPr>
            <a:r>
              <a:rPr lang="en-US" sz="2400" dirty="0"/>
              <a:t>Branding at the top and bottom of the template must remain</a:t>
            </a:r>
          </a:p>
          <a:p>
            <a:pPr marL="2339244" lvl="2" indent="-317500">
              <a:lnSpc>
                <a:spcPct val="100000"/>
              </a:lnSpc>
              <a:spcBef>
                <a:spcPts val="0"/>
              </a:spcBef>
            </a:pPr>
            <a:r>
              <a:rPr lang="en-US" sz="2400" dirty="0"/>
              <a:t>Title of presentation</a:t>
            </a:r>
          </a:p>
          <a:p>
            <a:pPr marL="2339244" lvl="2" indent="-317500">
              <a:lnSpc>
                <a:spcPct val="100000"/>
              </a:lnSpc>
              <a:spcBef>
                <a:spcPts val="0"/>
              </a:spcBef>
            </a:pPr>
            <a:r>
              <a:rPr lang="en-US" sz="2400" dirty="0"/>
              <a:t>Author information</a:t>
            </a:r>
          </a:p>
          <a:p>
            <a:pPr marL="2339244" lvl="2" indent="-317500">
              <a:lnSpc>
                <a:spcPct val="100000"/>
              </a:lnSpc>
              <a:spcBef>
                <a:spcPts val="0"/>
              </a:spcBef>
            </a:pPr>
            <a:r>
              <a:rPr lang="en-US" sz="2400" dirty="0"/>
              <a:t>Submission identifier</a:t>
            </a:r>
          </a:p>
          <a:p>
            <a:pPr marL="825500" indent="-317500">
              <a:lnSpc>
                <a:spcPct val="100000"/>
              </a:lnSpc>
              <a:spcBef>
                <a:spcPts val="0"/>
              </a:spcBef>
            </a:pPr>
            <a:r>
              <a:rPr lang="en-US" sz="2400" dirty="0"/>
              <a:t>This template has been configured to be the correct size for your poster display. The size of the screen you will be presenting on will be 65 inch (portrait style)</a:t>
            </a:r>
          </a:p>
          <a:p>
            <a:pPr marL="825500" indent="-317500">
              <a:lnSpc>
                <a:spcPct val="100000"/>
              </a:lnSpc>
              <a:spcBef>
                <a:spcPts val="0"/>
              </a:spcBef>
            </a:pPr>
            <a:r>
              <a:rPr lang="en-US" sz="2400" dirty="0"/>
              <a:t>Your electronic display should be self explanatory</a:t>
            </a:r>
          </a:p>
          <a:p>
            <a:pPr marL="825500" indent="-317500">
              <a:lnSpc>
                <a:spcPct val="100000"/>
              </a:lnSpc>
              <a:spcBef>
                <a:spcPts val="0"/>
              </a:spcBef>
            </a:pPr>
            <a:r>
              <a:rPr lang="en-US" sz="2400" dirty="0"/>
              <a:t>Do not present too many details on the poster, instead be prepared to discuss points with participants</a:t>
            </a:r>
          </a:p>
          <a:p>
            <a:pPr marL="825500" indent="-317500">
              <a:lnSpc>
                <a:spcPct val="100000"/>
              </a:lnSpc>
              <a:spcBef>
                <a:spcPts val="0"/>
              </a:spcBef>
            </a:pPr>
            <a:r>
              <a:rPr lang="en-US" sz="2400" dirty="0"/>
              <a:t>Posters should include the name and affiliation of the lead author to facilitate identification at the congress</a:t>
            </a:r>
          </a:p>
          <a:p>
            <a:pPr marL="825500" indent="-317500">
              <a:lnSpc>
                <a:spcPct val="100000"/>
              </a:lnSpc>
              <a:spcBef>
                <a:spcPts val="0"/>
              </a:spcBef>
            </a:pPr>
            <a:r>
              <a:rPr lang="en-US" sz="2400" dirty="0"/>
              <a:t>All text, lettering, diagrams and photographs should be large enough to be legible at a distance of 1.5m</a:t>
            </a:r>
          </a:p>
          <a:p>
            <a:pPr marL="825500" indent="-317500">
              <a:lnSpc>
                <a:spcPct val="100000"/>
              </a:lnSpc>
              <a:spcBef>
                <a:spcPts val="0"/>
              </a:spcBef>
            </a:pPr>
            <a:r>
              <a:rPr lang="en-US" sz="2400" dirty="0"/>
              <a:t>Lettering for titles should be 24 point minimum and preferably in Arial font</a:t>
            </a:r>
          </a:p>
          <a:p>
            <a:pPr marL="825500" indent="-317500">
              <a:lnSpc>
                <a:spcPct val="100000"/>
              </a:lnSpc>
              <a:spcBef>
                <a:spcPts val="0"/>
              </a:spcBef>
            </a:pPr>
            <a:r>
              <a:rPr lang="en-US" sz="2400" dirty="0"/>
              <a:t>The use of figures and charts is suggested, avoiding excessive text</a:t>
            </a:r>
          </a:p>
          <a:p>
            <a:pPr marL="825500" indent="-317500">
              <a:lnSpc>
                <a:spcPct val="100000"/>
              </a:lnSpc>
              <a:spcBef>
                <a:spcPts val="0"/>
              </a:spcBef>
            </a:pPr>
            <a:r>
              <a:rPr lang="en-US" sz="2400" dirty="0"/>
              <a:t>Text appearing on the poster is to be written in English</a:t>
            </a:r>
          </a:p>
          <a:p>
            <a:pPr marL="825500" indent="-317500">
              <a:lnSpc>
                <a:spcPct val="100000"/>
              </a:lnSpc>
              <a:spcBef>
                <a:spcPts val="0"/>
              </a:spcBef>
            </a:pPr>
            <a:r>
              <a:rPr lang="en-US" sz="2400" dirty="0"/>
              <a:t>Only 1 slide per submission is permitted</a:t>
            </a:r>
          </a:p>
          <a:p>
            <a:pPr marL="825500" indent="-317500">
              <a:lnSpc>
                <a:spcPct val="100000"/>
              </a:lnSpc>
              <a:spcBef>
                <a:spcPts val="0"/>
              </a:spcBef>
            </a:pPr>
            <a:r>
              <a:rPr lang="en-US" sz="2400" dirty="0"/>
              <a:t>Aim to put across a simple message in an eye-catching manner</a:t>
            </a:r>
          </a:p>
          <a:p>
            <a:pPr marL="825500" indent="-317500">
              <a:lnSpc>
                <a:spcPct val="100000"/>
              </a:lnSpc>
              <a:spcBef>
                <a:spcPts val="0"/>
              </a:spcBef>
            </a:pPr>
            <a:r>
              <a:rPr lang="en-US" sz="2400" b="1" dirty="0">
                <a:solidFill>
                  <a:srgbClr val="A6A1C1"/>
                </a:solidFill>
              </a:rPr>
              <a:t>Should you wish to include any videos in your e-poster </a:t>
            </a:r>
            <a:r>
              <a:rPr lang="en-US" sz="2400" dirty="0"/>
              <a:t>you are welcome to do so however as the screens are not interactive any videos included will need to be set on the “looping” function to ensure they can play with any assistance</a:t>
            </a:r>
          </a:p>
          <a:p>
            <a:pPr marL="0" indent="0">
              <a:lnSpc>
                <a:spcPct val="100000"/>
              </a:lnSpc>
              <a:spcBef>
                <a:spcPts val="0"/>
              </a:spcBef>
              <a:buNone/>
            </a:pPr>
            <a:endParaRPr lang="en-US" sz="2400" i="1" dirty="0"/>
          </a:p>
          <a:p>
            <a:pPr marL="0" indent="0">
              <a:lnSpc>
                <a:spcPct val="100000"/>
              </a:lnSpc>
              <a:spcBef>
                <a:spcPts val="0"/>
              </a:spcBef>
              <a:buNone/>
            </a:pPr>
            <a:r>
              <a:rPr lang="en-US" sz="2400" i="1" dirty="0"/>
              <a:t>**Screens are not interactive and e-poster presenters will not have the ability to use “touch screen” or mouse/clicker functions</a:t>
            </a:r>
          </a:p>
          <a:p>
            <a:pPr marL="0">
              <a:lnSpc>
                <a:spcPct val="100000"/>
              </a:lnSpc>
              <a:spcBef>
                <a:spcPts val="0"/>
              </a:spcBef>
            </a:pPr>
            <a:endParaRPr lang="en-US" sz="2000" dirty="0"/>
          </a:p>
        </p:txBody>
      </p:sp>
      <p:sp>
        <p:nvSpPr>
          <p:cNvPr id="14" name="Text Placeholder 13">
            <a:extLst>
              <a:ext uri="{FF2B5EF4-FFF2-40B4-BE49-F238E27FC236}">
                <a16:creationId xmlns:a16="http://schemas.microsoft.com/office/drawing/2014/main" id="{09ED088C-964D-D9E1-04F3-13942E5B8F5F}"/>
              </a:ext>
            </a:extLst>
          </p:cNvPr>
          <p:cNvSpPr>
            <a:spLocks noGrp="1"/>
          </p:cNvSpPr>
          <p:nvPr>
            <p:ph type="body" sz="quarter" idx="13"/>
          </p:nvPr>
        </p:nvSpPr>
        <p:spPr/>
        <p:txBody>
          <a:bodyPr>
            <a:normAutofit/>
          </a:bodyPr>
          <a:lstStyle/>
          <a:p>
            <a:r>
              <a:rPr lang="en-US" dirty="0">
                <a:latin typeface="Univia Pro Regular" pitchFamily="2" charset="77"/>
              </a:rPr>
              <a:t>Heading</a:t>
            </a:r>
          </a:p>
        </p:txBody>
      </p:sp>
      <p:sp>
        <p:nvSpPr>
          <p:cNvPr id="4" name="Content Placeholder 3">
            <a:extLst>
              <a:ext uri="{FF2B5EF4-FFF2-40B4-BE49-F238E27FC236}">
                <a16:creationId xmlns:a16="http://schemas.microsoft.com/office/drawing/2014/main" id="{5F164639-5F7E-0FDF-EE25-FDF84A06309F}"/>
              </a:ext>
            </a:extLst>
          </p:cNvPr>
          <p:cNvSpPr>
            <a:spLocks noGrp="1"/>
          </p:cNvSpPr>
          <p:nvPr>
            <p:ph idx="14"/>
          </p:nvPr>
        </p:nvSpPr>
        <p:spPr/>
        <p:txBody>
          <a:bodyPr/>
          <a:lstStyle/>
          <a:p>
            <a:endParaRPr lang="en-PH"/>
          </a:p>
        </p:txBody>
      </p:sp>
      <p:sp>
        <p:nvSpPr>
          <p:cNvPr id="5" name="Content Placeholder 4">
            <a:extLst>
              <a:ext uri="{FF2B5EF4-FFF2-40B4-BE49-F238E27FC236}">
                <a16:creationId xmlns:a16="http://schemas.microsoft.com/office/drawing/2014/main" id="{1E0A90F7-7C19-0085-AAE8-4EE4BE5647CD}"/>
              </a:ext>
            </a:extLst>
          </p:cNvPr>
          <p:cNvSpPr>
            <a:spLocks noGrp="1"/>
          </p:cNvSpPr>
          <p:nvPr>
            <p:ph idx="15"/>
          </p:nvPr>
        </p:nvSpPr>
        <p:spPr/>
        <p:txBody>
          <a:bodyPr/>
          <a:lstStyle/>
          <a:p>
            <a:endParaRPr lang="en-PH"/>
          </a:p>
        </p:txBody>
      </p:sp>
      <p:sp>
        <p:nvSpPr>
          <p:cNvPr id="11" name="Content Placeholder 10">
            <a:extLst>
              <a:ext uri="{FF2B5EF4-FFF2-40B4-BE49-F238E27FC236}">
                <a16:creationId xmlns:a16="http://schemas.microsoft.com/office/drawing/2014/main" id="{4FC1CCB6-7096-3C6B-0A44-C70FB872B0A3}"/>
              </a:ext>
            </a:extLst>
          </p:cNvPr>
          <p:cNvSpPr>
            <a:spLocks noGrp="1"/>
          </p:cNvSpPr>
          <p:nvPr>
            <p:ph idx="16"/>
          </p:nvPr>
        </p:nvSpPr>
        <p:spPr/>
        <p:txBody>
          <a:bodyPr/>
          <a:lstStyle/>
          <a:p>
            <a:endParaRPr lang="en-PH"/>
          </a:p>
        </p:txBody>
      </p:sp>
      <p:sp>
        <p:nvSpPr>
          <p:cNvPr id="15" name="Text Placeholder 14">
            <a:extLst>
              <a:ext uri="{FF2B5EF4-FFF2-40B4-BE49-F238E27FC236}">
                <a16:creationId xmlns:a16="http://schemas.microsoft.com/office/drawing/2014/main" id="{9FC95BF5-1921-6B81-9DC3-F51423AFAC88}"/>
              </a:ext>
            </a:extLst>
          </p:cNvPr>
          <p:cNvSpPr>
            <a:spLocks noGrp="1"/>
          </p:cNvSpPr>
          <p:nvPr>
            <p:ph type="body" sz="quarter" idx="17"/>
          </p:nvPr>
        </p:nvSpPr>
        <p:spPr/>
        <p:txBody>
          <a:bodyPr>
            <a:normAutofit/>
          </a:bodyPr>
          <a:lstStyle/>
          <a:p>
            <a:r>
              <a:rPr lang="en-US" dirty="0"/>
              <a:t>Heading</a:t>
            </a:r>
          </a:p>
        </p:txBody>
      </p:sp>
      <p:sp>
        <p:nvSpPr>
          <p:cNvPr id="16" name="Text Placeholder 15">
            <a:extLst>
              <a:ext uri="{FF2B5EF4-FFF2-40B4-BE49-F238E27FC236}">
                <a16:creationId xmlns:a16="http://schemas.microsoft.com/office/drawing/2014/main" id="{01D02A06-D83A-8731-F631-597A2E8A4830}"/>
              </a:ext>
            </a:extLst>
          </p:cNvPr>
          <p:cNvSpPr>
            <a:spLocks noGrp="1"/>
          </p:cNvSpPr>
          <p:nvPr>
            <p:ph type="body" sz="quarter" idx="18"/>
          </p:nvPr>
        </p:nvSpPr>
        <p:spPr/>
        <p:txBody>
          <a:bodyPr>
            <a:normAutofit/>
          </a:bodyPr>
          <a:lstStyle/>
          <a:p>
            <a:r>
              <a:rPr lang="en-US" dirty="0"/>
              <a:t>Heading</a:t>
            </a:r>
          </a:p>
        </p:txBody>
      </p:sp>
      <p:sp>
        <p:nvSpPr>
          <p:cNvPr id="17" name="Text Placeholder 16">
            <a:extLst>
              <a:ext uri="{FF2B5EF4-FFF2-40B4-BE49-F238E27FC236}">
                <a16:creationId xmlns:a16="http://schemas.microsoft.com/office/drawing/2014/main" id="{B04DCB51-D0B5-CB52-FB14-341674EF4CDF}"/>
              </a:ext>
            </a:extLst>
          </p:cNvPr>
          <p:cNvSpPr>
            <a:spLocks noGrp="1"/>
          </p:cNvSpPr>
          <p:nvPr>
            <p:ph type="body" sz="quarter" idx="19"/>
          </p:nvPr>
        </p:nvSpPr>
        <p:spPr/>
        <p:txBody>
          <a:bodyPr>
            <a:normAutofit/>
          </a:bodyPr>
          <a:lstStyle/>
          <a:p>
            <a:r>
              <a:rPr lang="en-US" dirty="0"/>
              <a:t>Heading</a:t>
            </a:r>
          </a:p>
        </p:txBody>
      </p:sp>
      <p:sp>
        <p:nvSpPr>
          <p:cNvPr id="12" name="Text Placeholder 11">
            <a:extLst>
              <a:ext uri="{FF2B5EF4-FFF2-40B4-BE49-F238E27FC236}">
                <a16:creationId xmlns:a16="http://schemas.microsoft.com/office/drawing/2014/main" id="{2A774C65-8B73-5DAE-0B70-6B39AEB341C2}"/>
              </a:ext>
            </a:extLst>
          </p:cNvPr>
          <p:cNvSpPr>
            <a:spLocks noGrp="1"/>
          </p:cNvSpPr>
          <p:nvPr>
            <p:ph type="body" sz="quarter" idx="20"/>
          </p:nvPr>
        </p:nvSpPr>
        <p:spPr/>
        <p:txBody>
          <a:bodyPr/>
          <a:lstStyle/>
          <a:p>
            <a:endParaRPr lang="en-PH"/>
          </a:p>
        </p:txBody>
      </p:sp>
    </p:spTree>
    <p:extLst>
      <p:ext uri="{BB962C8B-B14F-4D97-AF65-F5344CB8AC3E}">
        <p14:creationId xmlns:p14="http://schemas.microsoft.com/office/powerpoint/2010/main" val="1288678342"/>
      </p:ext>
    </p:extLst>
  </p:cSld>
  <p:clrMapOvr>
    <a:masterClrMapping/>
  </p:clrMapOvr>
</p:sld>
</file>

<file path=ppt/theme/theme1.xml><?xml version="1.0" encoding="utf-8"?>
<a:theme xmlns:a="http://schemas.openxmlformats.org/drawingml/2006/main" name="Office Theme">
  <a:themeElements>
    <a:clrScheme name="Custom 1">
      <a:dk1>
        <a:srgbClr val="000000"/>
      </a:dk1>
      <a:lt1>
        <a:srgbClr val="FFFFFF"/>
      </a:lt1>
      <a:dk2>
        <a:srgbClr val="000000"/>
      </a:dk2>
      <a:lt2>
        <a:srgbClr val="FFFFFF"/>
      </a:lt2>
      <a:accent1>
        <a:srgbClr val="006E4C"/>
      </a:accent1>
      <a:accent2>
        <a:srgbClr val="80B7A6"/>
      </a:accent2>
      <a:accent3>
        <a:srgbClr val="FEE5B4"/>
      </a:accent3>
      <a:accent4>
        <a:srgbClr val="F08821"/>
      </a:accent4>
      <a:accent5>
        <a:srgbClr val="A3D7A6"/>
      </a:accent5>
      <a:accent6>
        <a:srgbClr val="47AE4C"/>
      </a:accent6>
      <a:hlink>
        <a:srgbClr val="F08821"/>
      </a:hlink>
      <a:folHlink>
        <a:srgbClr val="FEE5B4"/>
      </a:folHlink>
    </a:clrScheme>
    <a:fontScheme name="APLAR 2023">
      <a:majorFont>
        <a:latin typeface="Arial"/>
        <a:ea typeface=""/>
        <a:cs typeface=""/>
      </a:majorFont>
      <a:minorFont>
        <a:latin typeface="Arial"/>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7cbf2ee6-7391-4c03-b07a-3137c8a2243c}" enabled="1" method="Standard" siteId="{ac144e41-8001-48f0-9e1c-170716ed06b6}" contentBits="1" removed="0"/>
</clbl:labelList>
</file>

<file path=docProps/app.xml><?xml version="1.0" encoding="utf-8"?>
<Properties xmlns="http://schemas.openxmlformats.org/officeDocument/2006/extended-properties" xmlns:vt="http://schemas.openxmlformats.org/officeDocument/2006/docPropsVTypes">
  <Template>Office Theme</Template>
  <TotalTime>247</TotalTime>
  <Words>1490</Words>
  <Application>Microsoft Office PowerPoint</Application>
  <PresentationFormat>Custom</PresentationFormat>
  <Paragraphs>120</Paragraphs>
  <Slides>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Jost Regular Roman</vt:lpstr>
      <vt:lpstr>Lato</vt:lpstr>
      <vt:lpstr>Univia Pro Regular</vt:lpstr>
      <vt:lpstr>Office Theme</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Felicity Lupo (MCI Brisbane)</dc:creator>
  <cp:lastModifiedBy>Shawn Michael Arellano</cp:lastModifiedBy>
  <cp:revision>23</cp:revision>
  <dcterms:created xsi:type="dcterms:W3CDTF">2019-03-13T01:38:10Z</dcterms:created>
  <dcterms:modified xsi:type="dcterms:W3CDTF">2026-03-17T12:40:58Z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7cbf2ee6-7391-4c03-b07a-3137c8a2243c_Enabled">
    <vt:lpwstr>true</vt:lpwstr>
  </property>
  <property fmtid="{D5CDD505-2E9C-101B-9397-08002B2CF9AE}" pid="3" name="MSIP_Label_7cbf2ee6-7391-4c03-b07a-3137c8a2243c_SetDate">
    <vt:lpwstr>2023-08-21T07:17:26Z</vt:lpwstr>
  </property>
  <property fmtid="{D5CDD505-2E9C-101B-9397-08002B2CF9AE}" pid="4" name="MSIP_Label_7cbf2ee6-7391-4c03-b07a-3137c8a2243c_Method">
    <vt:lpwstr>Standard</vt:lpwstr>
  </property>
  <property fmtid="{D5CDD505-2E9C-101B-9397-08002B2CF9AE}" pid="5" name="MSIP_Label_7cbf2ee6-7391-4c03-b07a-3137c8a2243c_Name">
    <vt:lpwstr>Internal</vt:lpwstr>
  </property>
  <property fmtid="{D5CDD505-2E9C-101B-9397-08002B2CF9AE}" pid="6" name="MSIP_Label_7cbf2ee6-7391-4c03-b07a-3137c8a2243c_SiteId">
    <vt:lpwstr>ac144e41-8001-48f0-9e1c-170716ed06b6</vt:lpwstr>
  </property>
  <property fmtid="{D5CDD505-2E9C-101B-9397-08002B2CF9AE}" pid="7" name="MSIP_Label_7cbf2ee6-7391-4c03-b07a-3137c8a2243c_ActionId">
    <vt:lpwstr>b8515e96-5fcc-4f58-b271-e2a33946bf90</vt:lpwstr>
  </property>
  <property fmtid="{D5CDD505-2E9C-101B-9397-08002B2CF9AE}" pid="8" name="MSIP_Label_7cbf2ee6-7391-4c03-b07a-3137c8a2243c_ContentBits">
    <vt:lpwstr>1</vt:lpwstr>
  </property>
  <property fmtid="{D5CDD505-2E9C-101B-9397-08002B2CF9AE}" pid="9" name="ClassificationContentMarkingHeaderLocations">
    <vt:lpwstr>Office Theme:8</vt:lpwstr>
  </property>
  <property fmtid="{D5CDD505-2E9C-101B-9397-08002B2CF9AE}" pid="10" name="ClassificationContentMarkingHeaderText">
    <vt:lpwstr>Internal use</vt:lpwstr>
  </property>
</Properties>
</file>